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674600" cy="9004300"/>
  <p:notesSz cx="12674600" cy="9004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en Peng LOW (CNB)" initials="YPL(" lastIdx="5" clrIdx="0">
    <p:extLst>
      <p:ext uri="{19B8F6BF-5375-455C-9EA6-DF929625EA0E}">
        <p15:presenceInfo xmlns:p15="http://schemas.microsoft.com/office/powerpoint/2012/main" userId="S-1-5-21-1216582894-834684500-1334827815-8911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87" autoAdjust="0"/>
  </p:normalViewPr>
  <p:slideViewPr>
    <p:cSldViewPr>
      <p:cViewPr varScale="1">
        <p:scale>
          <a:sx n="59" d="100"/>
          <a:sy n="59" d="100"/>
        </p:scale>
        <p:origin x="1498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0595" y="2791333"/>
            <a:ext cx="10773410" cy="1890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01190" y="5042408"/>
            <a:ext cx="8872220" cy="2251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672060" cy="9000490"/>
          </a:xfrm>
          <a:custGeom>
            <a:avLst/>
            <a:gdLst/>
            <a:ahLst/>
            <a:cxnLst/>
            <a:rect l="l" t="t" r="r" b="b"/>
            <a:pathLst>
              <a:path w="12672060" h="9000490">
                <a:moveTo>
                  <a:pt x="0" y="9000007"/>
                </a:moveTo>
                <a:lnTo>
                  <a:pt x="12671996" y="9000007"/>
                </a:lnTo>
                <a:lnTo>
                  <a:pt x="12671996" y="0"/>
                </a:lnTo>
                <a:lnTo>
                  <a:pt x="0" y="0"/>
                </a:lnTo>
                <a:lnTo>
                  <a:pt x="0" y="9000007"/>
                </a:lnTo>
                <a:close/>
              </a:path>
            </a:pathLst>
          </a:custGeom>
          <a:solidFill>
            <a:srgbClr val="E0B8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49271" y="1261808"/>
            <a:ext cx="5301615" cy="3504565"/>
          </a:xfrm>
          <a:custGeom>
            <a:avLst/>
            <a:gdLst/>
            <a:ahLst/>
            <a:cxnLst/>
            <a:rect l="l" t="t" r="r" b="b"/>
            <a:pathLst>
              <a:path w="5301615" h="3504565">
                <a:moveTo>
                  <a:pt x="0" y="0"/>
                </a:moveTo>
                <a:lnTo>
                  <a:pt x="0" y="3504285"/>
                </a:lnTo>
                <a:lnTo>
                  <a:pt x="5301005" y="3504285"/>
                </a:lnTo>
                <a:lnTo>
                  <a:pt x="5180355" y="965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84051" y="1242447"/>
            <a:ext cx="5301615" cy="3438525"/>
          </a:xfrm>
          <a:custGeom>
            <a:avLst/>
            <a:gdLst/>
            <a:ahLst/>
            <a:cxnLst/>
            <a:rect l="l" t="t" r="r" b="b"/>
            <a:pathLst>
              <a:path w="5301615" h="3438525">
                <a:moveTo>
                  <a:pt x="0" y="108584"/>
                </a:moveTo>
                <a:lnTo>
                  <a:pt x="0" y="3438347"/>
                </a:lnTo>
                <a:lnTo>
                  <a:pt x="5301005" y="3438347"/>
                </a:lnTo>
                <a:lnTo>
                  <a:pt x="5180355" y="0"/>
                </a:lnTo>
                <a:lnTo>
                  <a:pt x="0" y="108584"/>
                </a:lnTo>
                <a:close/>
              </a:path>
            </a:pathLst>
          </a:custGeom>
          <a:ln w="24130">
            <a:solidFill>
              <a:srgbClr val="2CB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3730" y="2070989"/>
            <a:ext cx="5513451" cy="59428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27419" y="2070989"/>
            <a:ext cx="5513451" cy="59428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61811" y="409359"/>
            <a:ext cx="261239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1287" y="1838152"/>
            <a:ext cx="11452024" cy="2197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09364" y="8373999"/>
            <a:ext cx="4055872" cy="450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3730" y="8373999"/>
            <a:ext cx="2915158" cy="450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125712" y="8373999"/>
            <a:ext cx="2915158" cy="450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jpg"/><Relationship Id="rId7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2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bject 2"/>
          <p:cNvSpPr/>
          <p:nvPr/>
        </p:nvSpPr>
        <p:spPr>
          <a:xfrm>
            <a:off x="-26924" y="0"/>
            <a:ext cx="12701524" cy="9000490"/>
          </a:xfrm>
          <a:custGeom>
            <a:avLst/>
            <a:gdLst/>
            <a:ahLst/>
            <a:cxnLst/>
            <a:rect l="l" t="t" r="r" b="b"/>
            <a:pathLst>
              <a:path w="12672060" h="9000490">
                <a:moveTo>
                  <a:pt x="0" y="9000007"/>
                </a:moveTo>
                <a:lnTo>
                  <a:pt x="12671996" y="9000007"/>
                </a:lnTo>
                <a:lnTo>
                  <a:pt x="12671996" y="0"/>
                </a:lnTo>
                <a:lnTo>
                  <a:pt x="0" y="0"/>
                </a:lnTo>
                <a:lnTo>
                  <a:pt x="0" y="9000007"/>
                </a:lnTo>
                <a:close/>
              </a:path>
            </a:pathLst>
          </a:custGeom>
          <a:solidFill>
            <a:srgbClr val="2CB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TextBox 72"/>
          <p:cNvSpPr txBox="1"/>
          <p:nvPr/>
        </p:nvSpPr>
        <p:spPr>
          <a:xfrm>
            <a:off x="0" y="3438416"/>
            <a:ext cx="126720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GROBOLD" panose="02000603030000020004" pitchFamily="2" charset="0"/>
              </a:rPr>
              <a:t>Answers for Primary 4 Anti-Drug Ambassador Activity Booklet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672060" cy="9000490"/>
          </a:xfrm>
          <a:custGeom>
            <a:avLst/>
            <a:gdLst/>
            <a:ahLst/>
            <a:cxnLst/>
            <a:rect l="l" t="t" r="r" b="b"/>
            <a:pathLst>
              <a:path w="12672060" h="9000490">
                <a:moveTo>
                  <a:pt x="0" y="9000007"/>
                </a:moveTo>
                <a:lnTo>
                  <a:pt x="12671996" y="9000007"/>
                </a:lnTo>
                <a:lnTo>
                  <a:pt x="12671996" y="0"/>
                </a:lnTo>
                <a:lnTo>
                  <a:pt x="0" y="0"/>
                </a:lnTo>
                <a:lnTo>
                  <a:pt x="0" y="9000007"/>
                </a:lnTo>
                <a:close/>
              </a:path>
            </a:pathLst>
          </a:custGeom>
          <a:solidFill>
            <a:srgbClr val="284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38872"/>
            <a:ext cx="8569960" cy="8561705"/>
          </a:xfrm>
          <a:custGeom>
            <a:avLst/>
            <a:gdLst/>
            <a:ahLst/>
            <a:cxnLst/>
            <a:rect l="l" t="t" r="r" b="b"/>
            <a:pathLst>
              <a:path w="8569960" h="8561705">
                <a:moveTo>
                  <a:pt x="0" y="3718548"/>
                </a:moveTo>
                <a:lnTo>
                  <a:pt x="0" y="4368244"/>
                </a:lnTo>
                <a:lnTo>
                  <a:pt x="600723" y="4998948"/>
                </a:lnTo>
                <a:lnTo>
                  <a:pt x="0" y="5243425"/>
                </a:lnTo>
                <a:lnTo>
                  <a:pt x="0" y="8561122"/>
                </a:lnTo>
                <a:lnTo>
                  <a:pt x="7323462" y="8561122"/>
                </a:lnTo>
                <a:lnTo>
                  <a:pt x="6355284" y="6787273"/>
                </a:lnTo>
                <a:lnTo>
                  <a:pt x="8569542" y="5822365"/>
                </a:lnTo>
                <a:lnTo>
                  <a:pt x="5506835" y="4689411"/>
                </a:lnTo>
                <a:lnTo>
                  <a:pt x="5783730" y="4108957"/>
                </a:lnTo>
                <a:lnTo>
                  <a:pt x="1294042" y="4108957"/>
                </a:lnTo>
                <a:lnTo>
                  <a:pt x="851397" y="3985467"/>
                </a:lnTo>
                <a:lnTo>
                  <a:pt x="557802" y="3899895"/>
                </a:lnTo>
                <a:lnTo>
                  <a:pt x="281817" y="3812272"/>
                </a:lnTo>
                <a:lnTo>
                  <a:pt x="0" y="3718548"/>
                </a:lnTo>
                <a:close/>
              </a:path>
              <a:path w="8569960" h="8561705">
                <a:moveTo>
                  <a:pt x="430924" y="319811"/>
                </a:moveTo>
                <a:lnTo>
                  <a:pt x="1294042" y="4108957"/>
                </a:lnTo>
                <a:lnTo>
                  <a:pt x="5783730" y="4108957"/>
                </a:lnTo>
                <a:lnTo>
                  <a:pt x="6480001" y="2649372"/>
                </a:lnTo>
                <a:lnTo>
                  <a:pt x="4661104" y="2649372"/>
                </a:lnTo>
                <a:lnTo>
                  <a:pt x="4454595" y="1995004"/>
                </a:lnTo>
                <a:lnTo>
                  <a:pt x="2495881" y="1995004"/>
                </a:lnTo>
                <a:lnTo>
                  <a:pt x="430924" y="319811"/>
                </a:lnTo>
                <a:close/>
              </a:path>
              <a:path w="8569960" h="8561705">
                <a:moveTo>
                  <a:pt x="6916091" y="1735201"/>
                </a:moveTo>
                <a:lnTo>
                  <a:pt x="4661104" y="2649372"/>
                </a:lnTo>
                <a:lnTo>
                  <a:pt x="6480001" y="2649372"/>
                </a:lnTo>
                <a:lnTo>
                  <a:pt x="6916091" y="1735201"/>
                </a:lnTo>
                <a:close/>
              </a:path>
              <a:path w="8569960" h="8561705">
                <a:moveTo>
                  <a:pt x="3824999" y="0"/>
                </a:moveTo>
                <a:lnTo>
                  <a:pt x="2495881" y="1995004"/>
                </a:lnTo>
                <a:lnTo>
                  <a:pt x="4454595" y="1995004"/>
                </a:lnTo>
                <a:lnTo>
                  <a:pt x="3824999" y="0"/>
                </a:lnTo>
                <a:close/>
              </a:path>
            </a:pathLst>
          </a:custGeom>
          <a:solidFill>
            <a:srgbClr val="E8B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8889" y="1676066"/>
            <a:ext cx="5580380" cy="1851660"/>
          </a:xfrm>
          <a:custGeom>
            <a:avLst/>
            <a:gdLst/>
            <a:ahLst/>
            <a:cxnLst/>
            <a:rect l="l" t="t" r="r" b="b"/>
            <a:pathLst>
              <a:path w="5580380" h="1851660">
                <a:moveTo>
                  <a:pt x="0" y="0"/>
                </a:moveTo>
                <a:lnTo>
                  <a:pt x="0" y="1851329"/>
                </a:lnTo>
                <a:lnTo>
                  <a:pt x="5579999" y="1851329"/>
                </a:lnTo>
                <a:lnTo>
                  <a:pt x="5452999" y="873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236" y="1659909"/>
            <a:ext cx="5619750" cy="1823085"/>
          </a:xfrm>
          <a:custGeom>
            <a:avLst/>
            <a:gdLst/>
            <a:ahLst/>
            <a:cxnLst/>
            <a:rect l="l" t="t" r="r" b="b"/>
            <a:pathLst>
              <a:path w="5619750" h="1823085">
                <a:moveTo>
                  <a:pt x="0" y="99174"/>
                </a:moveTo>
                <a:lnTo>
                  <a:pt x="0" y="1822488"/>
                </a:lnTo>
                <a:lnTo>
                  <a:pt x="5619343" y="1822488"/>
                </a:lnTo>
                <a:lnTo>
                  <a:pt x="5491441" y="0"/>
                </a:lnTo>
                <a:lnTo>
                  <a:pt x="0" y="99174"/>
                </a:lnTo>
                <a:close/>
              </a:path>
            </a:pathLst>
          </a:custGeom>
          <a:ln w="25400">
            <a:solidFill>
              <a:srgbClr val="2CB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1287" y="1834813"/>
            <a:ext cx="5114290" cy="1467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Minions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are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everywhere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in the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Lair!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Buster, 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need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125" dirty="0">
                <a:solidFill>
                  <a:srgbClr val="414042"/>
                </a:solidFill>
                <a:latin typeface="Arial"/>
                <a:cs typeface="Arial"/>
              </a:rPr>
              <a:t>use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sword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shield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10" dirty="0">
                <a:solidFill>
                  <a:srgbClr val="414042"/>
                </a:solidFill>
                <a:latin typeface="Arial"/>
                <a:cs typeface="Arial"/>
              </a:rPr>
              <a:t>fight 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them</a:t>
            </a:r>
            <a:r>
              <a:rPr sz="1400" i="1" spc="16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off.</a:t>
            </a:r>
            <a:endParaRPr sz="1400">
              <a:latin typeface="Arial"/>
              <a:cs typeface="Arial"/>
            </a:endParaRPr>
          </a:p>
          <a:p>
            <a:pPr marL="12700" marR="165735">
              <a:lnSpc>
                <a:spcPct val="125000"/>
              </a:lnSpc>
              <a:spcBef>
                <a:spcPts val="850"/>
              </a:spcBef>
            </a:pP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Help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them </a:t>
            </a:r>
            <a:r>
              <a:rPr sz="1400" i="1" spc="-35" dirty="0">
                <a:solidFill>
                  <a:srgbClr val="414042"/>
                </a:solidFill>
                <a:latin typeface="Arial"/>
                <a:cs typeface="Arial"/>
              </a:rPr>
              <a:t>defeat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Minions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by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writing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down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30" dirty="0">
                <a:solidFill>
                  <a:srgbClr val="414042"/>
                </a:solidFill>
                <a:latin typeface="Arial"/>
                <a:cs typeface="Arial"/>
              </a:rPr>
              <a:t>healthy 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lifestyle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alternatives </a:t>
            </a:r>
            <a:r>
              <a:rPr sz="1400" i="1" spc="35" dirty="0">
                <a:solidFill>
                  <a:srgbClr val="414042"/>
                </a:solidFill>
                <a:latin typeface="Arial"/>
                <a:cs typeface="Arial"/>
              </a:rPr>
              <a:t>that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will </a:t>
            </a:r>
            <a:r>
              <a:rPr sz="1400" i="1" spc="-110" dirty="0">
                <a:solidFill>
                  <a:srgbClr val="414042"/>
                </a:solidFill>
                <a:latin typeface="Arial"/>
                <a:cs typeface="Arial"/>
              </a:rPr>
              <a:t>keep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you away </a:t>
            </a:r>
            <a:r>
              <a:rPr sz="1400" i="1" spc="-25" dirty="0">
                <a:solidFill>
                  <a:srgbClr val="414042"/>
                </a:solidFill>
                <a:latin typeface="Arial"/>
                <a:cs typeface="Arial"/>
              </a:rPr>
              <a:t>from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trying</a:t>
            </a:r>
            <a:r>
              <a:rPr sz="1400" i="1" spc="31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drugs!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19099" y="904303"/>
            <a:ext cx="1299210" cy="7158990"/>
          </a:xfrm>
          <a:custGeom>
            <a:avLst/>
            <a:gdLst/>
            <a:ahLst/>
            <a:cxnLst/>
            <a:rect l="l" t="t" r="r" b="b"/>
            <a:pathLst>
              <a:path w="1299209" h="7158990">
                <a:moveTo>
                  <a:pt x="1299209" y="0"/>
                </a:moveTo>
                <a:lnTo>
                  <a:pt x="151434" y="0"/>
                </a:lnTo>
                <a:lnTo>
                  <a:pt x="63335" y="2381"/>
                </a:lnTo>
                <a:lnTo>
                  <a:pt x="18095" y="19050"/>
                </a:lnTo>
                <a:lnTo>
                  <a:pt x="1428" y="64293"/>
                </a:lnTo>
                <a:lnTo>
                  <a:pt x="0" y="117154"/>
                </a:lnTo>
                <a:lnTo>
                  <a:pt x="0" y="7041479"/>
                </a:lnTo>
                <a:lnTo>
                  <a:pt x="1428" y="7094340"/>
                </a:lnTo>
                <a:lnTo>
                  <a:pt x="18095" y="7139584"/>
                </a:lnTo>
                <a:lnTo>
                  <a:pt x="63335" y="7156253"/>
                </a:lnTo>
                <a:lnTo>
                  <a:pt x="151434" y="7158634"/>
                </a:lnTo>
                <a:lnTo>
                  <a:pt x="1299209" y="7158634"/>
                </a:lnTo>
                <a:lnTo>
                  <a:pt x="1299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18322" y="904303"/>
            <a:ext cx="2129790" cy="497840"/>
          </a:xfrm>
          <a:custGeom>
            <a:avLst/>
            <a:gdLst/>
            <a:ahLst/>
            <a:cxnLst/>
            <a:rect l="l" t="t" r="r" b="b"/>
            <a:pathLst>
              <a:path w="2129790" h="497840">
                <a:moveTo>
                  <a:pt x="0" y="0"/>
                </a:moveTo>
                <a:lnTo>
                  <a:pt x="2129269" y="0"/>
                </a:lnTo>
                <a:lnTo>
                  <a:pt x="2129269" y="497776"/>
                </a:lnTo>
                <a:lnTo>
                  <a:pt x="0" y="497776"/>
                </a:lnTo>
                <a:lnTo>
                  <a:pt x="0" y="0"/>
                </a:lnTo>
                <a:close/>
              </a:path>
            </a:pathLst>
          </a:custGeom>
          <a:solidFill>
            <a:srgbClr val="32BC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47592" y="904303"/>
            <a:ext cx="2129790" cy="497840"/>
          </a:xfrm>
          <a:custGeom>
            <a:avLst/>
            <a:gdLst/>
            <a:ahLst/>
            <a:cxnLst/>
            <a:rect l="l" t="t" r="r" b="b"/>
            <a:pathLst>
              <a:path w="2129790" h="497840">
                <a:moveTo>
                  <a:pt x="1989874" y="0"/>
                </a:moveTo>
                <a:lnTo>
                  <a:pt x="0" y="0"/>
                </a:lnTo>
                <a:lnTo>
                  <a:pt x="0" y="497776"/>
                </a:lnTo>
                <a:lnTo>
                  <a:pt x="2129269" y="497776"/>
                </a:lnTo>
                <a:lnTo>
                  <a:pt x="2129269" y="35489"/>
                </a:lnTo>
                <a:lnTo>
                  <a:pt x="2123212" y="19050"/>
                </a:lnTo>
                <a:lnTo>
                  <a:pt x="2077973" y="2381"/>
                </a:lnTo>
                <a:lnTo>
                  <a:pt x="1989874" y="0"/>
                </a:lnTo>
                <a:close/>
              </a:path>
            </a:pathLst>
          </a:custGeom>
          <a:solidFill>
            <a:srgbClr val="FAA6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18322" y="1402080"/>
            <a:ext cx="2129790" cy="6661150"/>
          </a:xfrm>
          <a:custGeom>
            <a:avLst/>
            <a:gdLst/>
            <a:ahLst/>
            <a:cxnLst/>
            <a:rect l="l" t="t" r="r" b="b"/>
            <a:pathLst>
              <a:path w="2129790" h="6661150">
                <a:moveTo>
                  <a:pt x="2129269" y="0"/>
                </a:moveTo>
                <a:lnTo>
                  <a:pt x="0" y="0"/>
                </a:lnTo>
                <a:lnTo>
                  <a:pt x="0" y="6660857"/>
                </a:lnTo>
                <a:lnTo>
                  <a:pt x="2129269" y="6660857"/>
                </a:lnTo>
                <a:lnTo>
                  <a:pt x="2129269" y="0"/>
                </a:lnTo>
                <a:close/>
              </a:path>
            </a:pathLst>
          </a:custGeom>
          <a:solidFill>
            <a:srgbClr val="B6E0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7592" y="1402080"/>
            <a:ext cx="2129790" cy="6661150"/>
          </a:xfrm>
          <a:custGeom>
            <a:avLst/>
            <a:gdLst/>
            <a:ahLst/>
            <a:cxnLst/>
            <a:rect l="l" t="t" r="r" b="b"/>
            <a:pathLst>
              <a:path w="2129790" h="6661150">
                <a:moveTo>
                  <a:pt x="2129269" y="0"/>
                </a:moveTo>
                <a:lnTo>
                  <a:pt x="0" y="0"/>
                </a:lnTo>
                <a:lnTo>
                  <a:pt x="0" y="6660857"/>
                </a:lnTo>
                <a:lnTo>
                  <a:pt x="1989874" y="6660857"/>
                </a:lnTo>
                <a:lnTo>
                  <a:pt x="2077973" y="6658476"/>
                </a:lnTo>
                <a:lnTo>
                  <a:pt x="2123212" y="6641807"/>
                </a:lnTo>
                <a:lnTo>
                  <a:pt x="2129269" y="6625367"/>
                </a:lnTo>
                <a:lnTo>
                  <a:pt x="2129269" y="0"/>
                </a:lnTo>
                <a:close/>
              </a:path>
            </a:pathLst>
          </a:custGeom>
          <a:solidFill>
            <a:srgbClr val="FFD8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6690755" y="885252"/>
          <a:ext cx="5572760" cy="71586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9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2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7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72BF44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38100">
                      <a:solidFill>
                        <a:srgbClr val="72BF44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284EA2"/>
                    </a:solidFill>
                  </a:tcPr>
                </a:tc>
                <a:tc>
                  <a:txBody>
                    <a:bodyPr/>
                    <a:lstStyle/>
                    <a:p>
                      <a:pPr marL="485140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600" b="1" i="1" spc="-229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Good</a:t>
                      </a:r>
                      <a:r>
                        <a:rPr sz="1600" b="1" i="1" spc="-6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spc="-1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Choices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4986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38100">
                      <a:solidFill>
                        <a:srgbClr val="72BF44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32BCAD"/>
                    </a:solidFill>
                  </a:tcPr>
                </a:tc>
                <a:tc>
                  <a:txBody>
                    <a:bodyPr/>
                    <a:lstStyle/>
                    <a:p>
                      <a:pPr marL="384810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600" b="1" i="1" spc="-229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Good</a:t>
                      </a:r>
                      <a:r>
                        <a:rPr sz="1600" b="1" i="1" spc="-6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spc="-13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Outcomes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4986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76200">
                      <a:solidFill>
                        <a:srgbClr val="72BF44"/>
                      </a:solidFill>
                      <a:prstDash val="solid"/>
                    </a:lnR>
                    <a:lnT w="38100">
                      <a:solidFill>
                        <a:srgbClr val="72BF44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284E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3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800" b="1" i="1" spc="-14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Hassan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76200">
                      <a:solidFill>
                        <a:srgbClr val="72BF44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284E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311785" marR="304165" algn="ctr">
                        <a:lnSpc>
                          <a:spcPct val="101400"/>
                        </a:lnSpc>
                        <a:spcBef>
                          <a:spcPts val="5"/>
                        </a:spcBef>
                      </a:pPr>
                      <a:r>
                        <a:rPr sz="1400" i="1" spc="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1400" i="1" spc="-11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choose </a:t>
                      </a:r>
                      <a:r>
                        <a:rPr sz="1400" i="1" spc="-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400" i="1" spc="-9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spend  </a:t>
                      </a:r>
                      <a:r>
                        <a:rPr sz="1400" i="1" spc="-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my </a:t>
                      </a:r>
                      <a:r>
                        <a:rPr sz="1400" i="1" spc="-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time </a:t>
                      </a:r>
                      <a:r>
                        <a:rPr sz="1400" i="1" spc="-9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sz="1400" i="1" spc="13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i="1" spc="-2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healthy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i="1" spc="-2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activities </a:t>
                      </a:r>
                      <a:r>
                        <a:rPr sz="1400" i="1" spc="-8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such </a:t>
                      </a:r>
                      <a:r>
                        <a:rPr sz="1400" i="1" spc="-12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as</a:t>
                      </a:r>
                      <a:r>
                        <a:rPr sz="1400" i="1" spc="-8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i="1" spc="-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sports.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B6E0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643890" marR="400685" indent="-248920">
                        <a:lnSpc>
                          <a:spcPct val="101400"/>
                        </a:lnSpc>
                        <a:spcBef>
                          <a:spcPts val="1620"/>
                        </a:spcBef>
                      </a:pPr>
                      <a:r>
                        <a:rPr sz="1400" i="1" spc="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1400" i="1" spc="-9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grow </a:t>
                      </a:r>
                      <a:r>
                        <a:rPr sz="1400" i="1" spc="-10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up </a:t>
                      </a:r>
                      <a:r>
                        <a:rPr sz="1400" i="1" spc="-2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healthy  </a:t>
                      </a:r>
                      <a:r>
                        <a:rPr sz="1400" i="1" spc="-7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400" i="1" spc="15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i="1" spc="-5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strong.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76200">
                      <a:solidFill>
                        <a:srgbClr val="72BF44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284E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35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i="1" spc="-12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Ashley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76200">
                      <a:solidFill>
                        <a:srgbClr val="72BF44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284E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265430" marR="257810" indent="-635" algn="ctr">
                        <a:lnSpc>
                          <a:spcPct val="101400"/>
                        </a:lnSpc>
                        <a:spcBef>
                          <a:spcPts val="5"/>
                        </a:spcBef>
                      </a:pPr>
                      <a:r>
                        <a:rPr sz="1400" i="1" spc="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1400" i="1" spc="-11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choose </a:t>
                      </a:r>
                      <a:r>
                        <a:rPr sz="1400" i="1" spc="-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400" i="1" spc="-9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spend  </a:t>
                      </a:r>
                      <a:r>
                        <a:rPr sz="1400" i="1" spc="-2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quality </a:t>
                      </a:r>
                      <a:r>
                        <a:rPr sz="1400" i="1" spc="-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time </a:t>
                      </a:r>
                      <a:r>
                        <a:rPr sz="1400" i="1" spc="2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sz="1400" i="1" spc="-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my  </a:t>
                      </a:r>
                      <a:r>
                        <a:rPr sz="1400" i="1" spc="-1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family </a:t>
                      </a:r>
                      <a:r>
                        <a:rPr sz="1400" i="1" spc="-7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400" i="1" spc="-8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i="1" spc="-3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friends.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B6E0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235585" marR="241300" algn="ctr">
                        <a:lnSpc>
                          <a:spcPct val="101400"/>
                        </a:lnSpc>
                        <a:spcBef>
                          <a:spcPts val="5"/>
                        </a:spcBef>
                      </a:pPr>
                      <a:r>
                        <a:rPr sz="1400" i="1" spc="-1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Life </a:t>
                      </a:r>
                      <a:r>
                        <a:rPr sz="1400" i="1" spc="-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is </a:t>
                      </a:r>
                      <a:r>
                        <a:rPr sz="1400" i="1" spc="-2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short. </a:t>
                      </a:r>
                      <a:r>
                        <a:rPr sz="1400" i="1" spc="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1400" i="1" spc="-114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do </a:t>
                      </a:r>
                      <a:r>
                        <a:rPr sz="1400" i="1" spc="-1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not  </a:t>
                      </a:r>
                      <a:r>
                        <a:rPr sz="1400" i="1" spc="-6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waste </a:t>
                      </a:r>
                      <a:r>
                        <a:rPr sz="1400" i="1" spc="-9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precious </a:t>
                      </a:r>
                      <a:r>
                        <a:rPr sz="1400" i="1" spc="-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time  </a:t>
                      </a:r>
                      <a:r>
                        <a:rPr sz="1400" i="1" spc="-7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under </a:t>
                      </a:r>
                      <a:r>
                        <a:rPr sz="1400" i="1" spc="-1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1400" i="1" spc="-5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influence  </a:t>
                      </a:r>
                      <a:r>
                        <a:rPr sz="1400" i="1" spc="-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400" i="1" spc="15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i="1" spc="-8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drugs.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76200">
                      <a:solidFill>
                        <a:srgbClr val="72BF44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284E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3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3250">
                        <a:latin typeface="Times New Roman"/>
                        <a:cs typeface="Times New Roman"/>
                      </a:endParaRPr>
                    </a:p>
                    <a:p>
                      <a:pPr marL="53975" marR="45720" indent="207645">
                        <a:lnSpc>
                          <a:spcPct val="100000"/>
                        </a:lnSpc>
                      </a:pPr>
                      <a:r>
                        <a:rPr sz="1800" b="1" i="1" spc="-7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Captain  </a:t>
                      </a:r>
                      <a:r>
                        <a:rPr sz="1800" b="1" i="1" spc="-16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Drug</a:t>
                      </a:r>
                      <a:r>
                        <a:rPr sz="1800" b="1" i="1" spc="13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i="1" spc="-10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Buster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76200">
                      <a:solidFill>
                        <a:srgbClr val="72BF44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284E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99695" marR="92075" indent="-635" algn="ctr">
                        <a:lnSpc>
                          <a:spcPct val="101400"/>
                        </a:lnSpc>
                        <a:spcBef>
                          <a:spcPts val="5"/>
                        </a:spcBef>
                      </a:pPr>
                      <a:r>
                        <a:rPr sz="1400" i="1" spc="-13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Choose </a:t>
                      </a:r>
                      <a:r>
                        <a:rPr sz="1400" i="1" spc="-6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your </a:t>
                      </a:r>
                      <a:r>
                        <a:rPr sz="1400" i="1" spc="-3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friends  </a:t>
                      </a:r>
                      <a:r>
                        <a:rPr sz="1400" i="1" spc="-5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wisely </a:t>
                      </a:r>
                      <a:r>
                        <a:rPr sz="1400" i="1" spc="-7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and hang </a:t>
                      </a:r>
                      <a:r>
                        <a:rPr sz="1400" i="1" spc="-2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out </a:t>
                      </a:r>
                      <a:r>
                        <a:rPr sz="1400" i="1" spc="2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with  </a:t>
                      </a:r>
                      <a:r>
                        <a:rPr sz="1400" i="1" spc="-12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good</a:t>
                      </a:r>
                      <a:r>
                        <a:rPr sz="1400" i="1" spc="-10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i="1" spc="-8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company.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B6E0DA"/>
                    </a:solidFill>
                  </a:tcPr>
                </a:tc>
                <a:tc>
                  <a:txBody>
                    <a:bodyPr/>
                    <a:lstStyle/>
                    <a:p>
                      <a:pPr marL="48895" marR="54610" algn="ctr">
                        <a:lnSpc>
                          <a:spcPct val="107400"/>
                        </a:lnSpc>
                        <a:spcBef>
                          <a:spcPts val="1295"/>
                        </a:spcBef>
                      </a:pPr>
                      <a:r>
                        <a:rPr sz="1400" i="1" spc="9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It </a:t>
                      </a:r>
                      <a:r>
                        <a:rPr sz="1400" i="1" spc="-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is </a:t>
                      </a:r>
                      <a:r>
                        <a:rPr sz="1400" i="1" spc="-2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comforting </a:t>
                      </a:r>
                      <a:r>
                        <a:rPr sz="1400" i="1" spc="-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400" i="1" spc="-7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know  </a:t>
                      </a:r>
                      <a:r>
                        <a:rPr sz="1400" i="1" spc="3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that </a:t>
                      </a:r>
                      <a:r>
                        <a:rPr sz="1400" i="1" spc="-6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your </a:t>
                      </a:r>
                      <a:r>
                        <a:rPr sz="1400" i="1" spc="-3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friends </a:t>
                      </a:r>
                      <a:r>
                        <a:rPr sz="1400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will  </a:t>
                      </a:r>
                      <a:r>
                        <a:rPr sz="1400" i="1" spc="-5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support </a:t>
                      </a:r>
                      <a:r>
                        <a:rPr sz="1400" i="1" spc="-6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your </a:t>
                      </a:r>
                      <a:r>
                        <a:rPr sz="1400" i="1" spc="-8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choice </a:t>
                      </a:r>
                      <a:r>
                        <a:rPr sz="1400" i="1" spc="-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to  </a:t>
                      </a:r>
                      <a:r>
                        <a:rPr sz="1400" i="1" spc="-2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stay </a:t>
                      </a:r>
                      <a:r>
                        <a:rPr sz="1400" i="1" spc="-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drug-free. </a:t>
                      </a:r>
                      <a:r>
                        <a:rPr sz="1400" i="1" spc="-7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Sometimes,  </a:t>
                      </a:r>
                      <a:r>
                        <a:rPr sz="1400" i="1" spc="1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“WE” </a:t>
                      </a:r>
                      <a:r>
                        <a:rPr sz="1400" i="1" spc="-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is </a:t>
                      </a:r>
                      <a:r>
                        <a:rPr sz="1400" i="1" spc="-5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stronger </a:t>
                      </a:r>
                      <a:r>
                        <a:rPr sz="1400" i="1" spc="-1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than</a:t>
                      </a:r>
                      <a:r>
                        <a:rPr sz="1400" i="1" spc="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i="1" spc="7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“I”.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64465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76200">
                      <a:solidFill>
                        <a:srgbClr val="72BF44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284E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01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1800" b="1" i="1" spc="-1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Me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6200">
                      <a:solidFill>
                        <a:srgbClr val="72BF44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solidFill>
                      <a:srgbClr val="284E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solidFill>
                      <a:srgbClr val="B6E0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T w="19050">
                      <a:solidFill>
                        <a:srgbClr val="231F20"/>
                      </a:solidFill>
                      <a:prstDash val="solid"/>
                    </a:lnT>
                    <a:solidFill>
                      <a:srgbClr val="284E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1341288" y="438879"/>
            <a:ext cx="3475990" cy="1070610"/>
          </a:xfrm>
          <a:custGeom>
            <a:avLst/>
            <a:gdLst/>
            <a:ahLst/>
            <a:cxnLst/>
            <a:rect l="l" t="t" r="r" b="b"/>
            <a:pathLst>
              <a:path w="3475990" h="1070610">
                <a:moveTo>
                  <a:pt x="3475621" y="0"/>
                </a:moveTo>
                <a:lnTo>
                  <a:pt x="205079" y="0"/>
                </a:lnTo>
                <a:lnTo>
                  <a:pt x="0" y="1070216"/>
                </a:lnTo>
                <a:lnTo>
                  <a:pt x="3270542" y="1070216"/>
                </a:lnTo>
                <a:lnTo>
                  <a:pt x="347562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30188" y="360000"/>
            <a:ext cx="3475990" cy="1070610"/>
          </a:xfrm>
          <a:custGeom>
            <a:avLst/>
            <a:gdLst/>
            <a:ahLst/>
            <a:cxnLst/>
            <a:rect l="l" t="t" r="r" b="b"/>
            <a:pathLst>
              <a:path w="3475990" h="1070610">
                <a:moveTo>
                  <a:pt x="3475621" y="0"/>
                </a:moveTo>
                <a:lnTo>
                  <a:pt x="205079" y="0"/>
                </a:lnTo>
                <a:lnTo>
                  <a:pt x="0" y="1070216"/>
                </a:lnTo>
                <a:lnTo>
                  <a:pt x="3270542" y="1070216"/>
                </a:lnTo>
                <a:lnTo>
                  <a:pt x="3475621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07425" y="512991"/>
            <a:ext cx="2170430" cy="711835"/>
          </a:xfrm>
          <a:custGeom>
            <a:avLst/>
            <a:gdLst/>
            <a:ahLst/>
            <a:cxnLst/>
            <a:rect l="l" t="t" r="r" b="b"/>
            <a:pathLst>
              <a:path w="2170429" h="711835">
                <a:moveTo>
                  <a:pt x="0" y="0"/>
                </a:moveTo>
                <a:lnTo>
                  <a:pt x="2170175" y="0"/>
                </a:lnTo>
                <a:lnTo>
                  <a:pt x="2170175" y="711707"/>
                </a:lnTo>
                <a:lnTo>
                  <a:pt x="0" y="711707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064158" y="409359"/>
            <a:ext cx="220789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8290">
              <a:lnSpc>
                <a:spcPct val="100000"/>
              </a:lnSpc>
              <a:spcBef>
                <a:spcPts val="100"/>
              </a:spcBef>
            </a:pPr>
            <a:r>
              <a:rPr spc="-204" dirty="0"/>
              <a:t>Make </a:t>
            </a:r>
            <a:r>
              <a:rPr spc="-385" dirty="0"/>
              <a:t>good  </a:t>
            </a:r>
            <a:r>
              <a:rPr i="1" spc="-245" dirty="0"/>
              <a:t>choices </a:t>
            </a:r>
            <a:r>
              <a:rPr i="1" spc="-125" dirty="0"/>
              <a:t>in</a:t>
            </a:r>
            <a:r>
              <a:rPr i="1" spc="254" dirty="0"/>
              <a:t> </a:t>
            </a:r>
            <a:r>
              <a:rPr i="1" spc="-10" dirty="0"/>
              <a:t>life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12671996" cy="8999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9914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3970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2416" y="8486078"/>
            <a:ext cx="190969" cy="222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78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78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7898" y="8486078"/>
            <a:ext cx="95478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196113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190169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218616" y="8486078"/>
            <a:ext cx="190969" cy="222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140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3140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314098" y="8486078"/>
            <a:ext cx="95478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33267" y="0"/>
            <a:ext cx="0" cy="9000490"/>
          </a:xfrm>
          <a:custGeom>
            <a:avLst/>
            <a:gdLst/>
            <a:ahLst/>
            <a:cxnLst/>
            <a:rect l="l" t="t" r="r" b="b"/>
            <a:pathLst>
              <a:path h="9000490">
                <a:moveTo>
                  <a:pt x="0" y="0"/>
                </a:moveTo>
                <a:lnTo>
                  <a:pt x="0" y="8999994"/>
                </a:lnTo>
              </a:path>
            </a:pathLst>
          </a:custGeom>
          <a:ln w="3175">
            <a:solidFill>
              <a:srgbClr val="EC008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76232" y="8494274"/>
            <a:ext cx="160020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FFFBF2"/>
                </a:solidFill>
                <a:latin typeface="Arial"/>
                <a:cs typeface="Arial"/>
              </a:rPr>
              <a:t>21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230495" y="8494274"/>
            <a:ext cx="168275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BF2"/>
                </a:solidFill>
                <a:latin typeface="Arial"/>
                <a:cs typeface="Arial"/>
              </a:rPr>
              <a:t>22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671996" cy="9000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8889" y="1685646"/>
            <a:ext cx="5580380" cy="2461895"/>
          </a:xfrm>
          <a:custGeom>
            <a:avLst/>
            <a:gdLst/>
            <a:ahLst/>
            <a:cxnLst/>
            <a:rect l="l" t="t" r="r" b="b"/>
            <a:pathLst>
              <a:path w="5580380" h="2461895">
                <a:moveTo>
                  <a:pt x="0" y="0"/>
                </a:moveTo>
                <a:lnTo>
                  <a:pt x="0" y="2461552"/>
                </a:lnTo>
                <a:lnTo>
                  <a:pt x="5579999" y="2461552"/>
                </a:lnTo>
                <a:lnTo>
                  <a:pt x="5452999" y="116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236" y="1659984"/>
            <a:ext cx="5619750" cy="2432050"/>
          </a:xfrm>
          <a:custGeom>
            <a:avLst/>
            <a:gdLst/>
            <a:ahLst/>
            <a:cxnLst/>
            <a:rect l="l" t="t" r="r" b="b"/>
            <a:pathLst>
              <a:path w="5619750" h="2432050">
                <a:moveTo>
                  <a:pt x="0" y="132321"/>
                </a:moveTo>
                <a:lnTo>
                  <a:pt x="0" y="2431567"/>
                </a:lnTo>
                <a:lnTo>
                  <a:pt x="5619584" y="2431567"/>
                </a:lnTo>
                <a:lnTo>
                  <a:pt x="5491683" y="0"/>
                </a:lnTo>
                <a:lnTo>
                  <a:pt x="0" y="132321"/>
                </a:lnTo>
                <a:close/>
              </a:path>
            </a:pathLst>
          </a:custGeom>
          <a:ln w="25399">
            <a:solidFill>
              <a:srgbClr val="2CB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1287" y="1838152"/>
            <a:ext cx="5169535" cy="2197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200"/>
              </a:lnSpc>
              <a:spcBef>
                <a:spcPts val="100"/>
              </a:spcBef>
            </a:pPr>
            <a:r>
              <a:rPr sz="1500" i="1" spc="30" dirty="0">
                <a:solidFill>
                  <a:srgbClr val="414042"/>
                </a:solidFill>
                <a:latin typeface="Arial"/>
                <a:cs typeface="Arial"/>
              </a:rPr>
              <a:t>At </a:t>
            </a:r>
            <a:r>
              <a:rPr sz="1500" i="1" spc="-25" dirty="0">
                <a:solidFill>
                  <a:srgbClr val="414042"/>
                </a:solidFill>
                <a:latin typeface="Arial"/>
                <a:cs typeface="Arial"/>
              </a:rPr>
              <a:t>last, </a:t>
            </a:r>
            <a:r>
              <a:rPr sz="1500" i="1" spc="-55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500" i="1" spc="-90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500" i="1" spc="-65" dirty="0">
                <a:solidFill>
                  <a:srgbClr val="414042"/>
                </a:solidFill>
                <a:latin typeface="Arial"/>
                <a:cs typeface="Arial"/>
              </a:rPr>
              <a:t>Buster, </a:t>
            </a:r>
            <a:r>
              <a:rPr sz="1500" i="1" spc="-105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500" i="1" spc="-85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500" i="1" spc="-70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500" i="1" spc="-50" dirty="0">
                <a:solidFill>
                  <a:srgbClr val="414042"/>
                </a:solidFill>
                <a:latin typeface="Arial"/>
                <a:cs typeface="Arial"/>
              </a:rPr>
              <a:t>found </a:t>
            </a:r>
            <a:r>
              <a:rPr sz="1500" i="1" spc="-90" dirty="0">
                <a:solidFill>
                  <a:srgbClr val="414042"/>
                </a:solidFill>
                <a:latin typeface="Arial"/>
                <a:cs typeface="Arial"/>
              </a:rPr>
              <a:t>Drug  </a:t>
            </a:r>
            <a:r>
              <a:rPr sz="1500" i="1" spc="-40" dirty="0">
                <a:solidFill>
                  <a:srgbClr val="414042"/>
                </a:solidFill>
                <a:latin typeface="Arial"/>
                <a:cs typeface="Arial"/>
              </a:rPr>
              <a:t>Lord! </a:t>
            </a:r>
            <a:r>
              <a:rPr sz="1500" i="1" spc="-114" dirty="0">
                <a:solidFill>
                  <a:srgbClr val="414042"/>
                </a:solidFill>
                <a:latin typeface="Arial"/>
                <a:cs typeface="Arial"/>
              </a:rPr>
              <a:t>However, </a:t>
            </a:r>
            <a:r>
              <a:rPr sz="1500" i="1" spc="-95" dirty="0">
                <a:solidFill>
                  <a:srgbClr val="414042"/>
                </a:solidFill>
                <a:latin typeface="Arial"/>
                <a:cs typeface="Arial"/>
              </a:rPr>
              <a:t>he has </a:t>
            </a:r>
            <a:r>
              <a:rPr sz="1500" i="1" spc="-75" dirty="0">
                <a:solidFill>
                  <a:srgbClr val="414042"/>
                </a:solidFill>
                <a:latin typeface="Arial"/>
                <a:cs typeface="Arial"/>
              </a:rPr>
              <a:t>divided </a:t>
            </a:r>
            <a:r>
              <a:rPr sz="1500" i="1" spc="-25" dirty="0">
                <a:solidFill>
                  <a:srgbClr val="414042"/>
                </a:solidFill>
                <a:latin typeface="Arial"/>
                <a:cs typeface="Arial"/>
              </a:rPr>
              <a:t>himself </a:t>
            </a:r>
            <a:r>
              <a:rPr sz="1500" i="1" spc="-5" dirty="0">
                <a:solidFill>
                  <a:srgbClr val="414042"/>
                </a:solidFill>
                <a:latin typeface="Arial"/>
                <a:cs typeface="Arial"/>
              </a:rPr>
              <a:t>into </a:t>
            </a:r>
            <a:r>
              <a:rPr sz="1500" i="1" spc="20" dirty="0">
                <a:solidFill>
                  <a:srgbClr val="414042"/>
                </a:solidFill>
                <a:latin typeface="Arial"/>
                <a:cs typeface="Arial"/>
              </a:rPr>
              <a:t>3 </a:t>
            </a:r>
            <a:r>
              <a:rPr sz="1500" i="1" spc="-30" dirty="0">
                <a:solidFill>
                  <a:srgbClr val="414042"/>
                </a:solidFill>
                <a:latin typeface="Arial"/>
                <a:cs typeface="Arial"/>
              </a:rPr>
              <a:t>identical </a:t>
            </a:r>
            <a:r>
              <a:rPr sz="1500" i="1" spc="-45" dirty="0">
                <a:solidFill>
                  <a:srgbClr val="414042"/>
                </a:solidFill>
                <a:latin typeface="Arial"/>
                <a:cs typeface="Arial"/>
              </a:rPr>
              <a:t>forms </a:t>
            </a:r>
            <a:r>
              <a:rPr sz="1500" i="1" spc="-5" dirty="0">
                <a:solidFill>
                  <a:srgbClr val="414042"/>
                </a:solidFill>
                <a:latin typeface="Arial"/>
                <a:cs typeface="Arial"/>
              </a:rPr>
              <a:t>to  </a:t>
            </a:r>
            <a:r>
              <a:rPr sz="1500" i="1" spc="-80" dirty="0">
                <a:solidFill>
                  <a:srgbClr val="414042"/>
                </a:solidFill>
                <a:latin typeface="Arial"/>
                <a:cs typeface="Arial"/>
              </a:rPr>
              <a:t>confuse</a:t>
            </a:r>
            <a:r>
              <a:rPr sz="1500" i="1" spc="17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00" i="1" spc="-35" dirty="0">
                <a:solidFill>
                  <a:srgbClr val="414042"/>
                </a:solidFill>
                <a:latin typeface="Arial"/>
                <a:cs typeface="Arial"/>
              </a:rPr>
              <a:t>them.</a:t>
            </a:r>
            <a:endParaRPr sz="1500" dirty="0">
              <a:latin typeface="Arial"/>
              <a:cs typeface="Arial"/>
            </a:endParaRPr>
          </a:p>
          <a:p>
            <a:pPr marL="12700" marR="107314">
              <a:lnSpc>
                <a:spcPct val="122200"/>
              </a:lnSpc>
              <a:spcBef>
                <a:spcPts val="850"/>
              </a:spcBef>
            </a:pPr>
            <a:r>
              <a:rPr sz="1500" i="1" spc="-90" dirty="0">
                <a:solidFill>
                  <a:srgbClr val="414042"/>
                </a:solidFill>
                <a:latin typeface="Arial"/>
                <a:cs typeface="Arial"/>
              </a:rPr>
              <a:t>Help </a:t>
            </a:r>
            <a:r>
              <a:rPr sz="1500" i="1" spc="-65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500" i="1" spc="-100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500" i="1" spc="-70" dirty="0">
                <a:solidFill>
                  <a:srgbClr val="414042"/>
                </a:solidFill>
                <a:latin typeface="Arial"/>
                <a:cs typeface="Arial"/>
              </a:rPr>
              <a:t>Buster, </a:t>
            </a:r>
            <a:r>
              <a:rPr sz="1500" i="1" spc="-11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500" i="1" spc="-9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500" i="1" spc="-75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500" i="1" spc="-10" dirty="0">
                <a:solidFill>
                  <a:srgbClr val="414042"/>
                </a:solidFill>
                <a:latin typeface="Arial"/>
                <a:cs typeface="Arial"/>
              </a:rPr>
              <a:t>identify </a:t>
            </a:r>
            <a:r>
              <a:rPr sz="1500" i="1" spc="-1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500" i="1" spc="-75" dirty="0">
                <a:solidFill>
                  <a:srgbClr val="414042"/>
                </a:solidFill>
                <a:latin typeface="Arial"/>
                <a:cs typeface="Arial"/>
              </a:rPr>
              <a:t>real  </a:t>
            </a:r>
            <a:r>
              <a:rPr sz="1500" i="1" spc="-100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500" i="1" spc="-85" dirty="0">
                <a:solidFill>
                  <a:srgbClr val="414042"/>
                </a:solidFill>
                <a:latin typeface="Arial"/>
                <a:cs typeface="Arial"/>
              </a:rPr>
              <a:t>Lord </a:t>
            </a:r>
            <a:r>
              <a:rPr sz="1500" i="1" spc="-45" dirty="0">
                <a:solidFill>
                  <a:srgbClr val="414042"/>
                </a:solidFill>
                <a:latin typeface="Arial"/>
                <a:cs typeface="Arial"/>
              </a:rPr>
              <a:t>by </a:t>
            </a:r>
            <a:r>
              <a:rPr sz="1500" i="1" spc="-65" dirty="0">
                <a:solidFill>
                  <a:srgbClr val="414042"/>
                </a:solidFill>
                <a:latin typeface="Arial"/>
                <a:cs typeface="Arial"/>
              </a:rPr>
              <a:t>connecting </a:t>
            </a:r>
            <a:r>
              <a:rPr sz="1500" i="1" spc="-1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500" i="1" dirty="0">
                <a:solidFill>
                  <a:srgbClr val="414042"/>
                </a:solidFill>
                <a:latin typeface="Arial"/>
                <a:cs typeface="Arial"/>
              </a:rPr>
              <a:t>tell-tale </a:t>
            </a:r>
            <a:r>
              <a:rPr sz="1500" i="1" spc="-85" dirty="0">
                <a:solidFill>
                  <a:srgbClr val="414042"/>
                </a:solidFill>
                <a:latin typeface="Arial"/>
                <a:cs typeface="Arial"/>
              </a:rPr>
              <a:t>signs </a:t>
            </a:r>
            <a:r>
              <a:rPr sz="1500" i="1" spc="-10" dirty="0">
                <a:solidFill>
                  <a:srgbClr val="414042"/>
                </a:solidFill>
                <a:latin typeface="Arial"/>
                <a:cs typeface="Arial"/>
              </a:rPr>
              <a:t>of </a:t>
            </a:r>
            <a:r>
              <a:rPr sz="1500" i="1" spc="-90" dirty="0">
                <a:solidFill>
                  <a:srgbClr val="414042"/>
                </a:solidFill>
                <a:latin typeface="Arial"/>
                <a:cs typeface="Arial"/>
              </a:rPr>
              <a:t>drug</a:t>
            </a:r>
            <a:r>
              <a:rPr sz="1500" i="1" spc="-19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00" i="1" spc="-114" dirty="0">
                <a:solidFill>
                  <a:srgbClr val="414042"/>
                </a:solidFill>
                <a:latin typeface="Arial"/>
                <a:cs typeface="Arial"/>
              </a:rPr>
              <a:t>abuse.</a:t>
            </a:r>
            <a:endParaRPr sz="1500" dirty="0">
              <a:latin typeface="Arial"/>
              <a:cs typeface="Arial"/>
            </a:endParaRPr>
          </a:p>
          <a:p>
            <a:pPr marL="12700" marR="464184">
              <a:lnSpc>
                <a:spcPct val="122200"/>
              </a:lnSpc>
              <a:spcBef>
                <a:spcPts val="850"/>
              </a:spcBef>
            </a:pPr>
            <a:r>
              <a:rPr sz="1500" i="1" spc="-140" dirty="0">
                <a:solidFill>
                  <a:srgbClr val="414042"/>
                </a:solidFill>
                <a:latin typeface="Arial"/>
                <a:cs typeface="Arial"/>
              </a:rPr>
              <a:t>Trace </a:t>
            </a:r>
            <a:r>
              <a:rPr sz="1500" i="1" spc="-1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500" i="1" spc="-35" dirty="0">
                <a:solidFill>
                  <a:srgbClr val="414042"/>
                </a:solidFill>
                <a:latin typeface="Arial"/>
                <a:cs typeface="Arial"/>
              </a:rPr>
              <a:t>path </a:t>
            </a:r>
            <a:r>
              <a:rPr sz="1500" i="1" spc="-10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500" i="1" spc="-1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500" i="1" spc="-75" dirty="0">
                <a:solidFill>
                  <a:srgbClr val="414042"/>
                </a:solidFill>
                <a:latin typeface="Arial"/>
                <a:cs typeface="Arial"/>
              </a:rPr>
              <a:t>real </a:t>
            </a:r>
            <a:r>
              <a:rPr sz="1500" i="1" spc="-100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500" i="1" spc="-85" dirty="0">
                <a:solidFill>
                  <a:srgbClr val="414042"/>
                </a:solidFill>
                <a:latin typeface="Arial"/>
                <a:cs typeface="Arial"/>
              </a:rPr>
              <a:t>Lord </a:t>
            </a:r>
            <a:r>
              <a:rPr sz="1500" i="1" spc="-9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500" i="1" spc="-65" dirty="0">
                <a:solidFill>
                  <a:srgbClr val="414042"/>
                </a:solidFill>
                <a:latin typeface="Arial"/>
                <a:cs typeface="Arial"/>
              </a:rPr>
              <a:t>banish </a:t>
            </a:r>
            <a:r>
              <a:rPr sz="1500" i="1" spc="-30" dirty="0">
                <a:solidFill>
                  <a:srgbClr val="414042"/>
                </a:solidFill>
                <a:latin typeface="Arial"/>
                <a:cs typeface="Arial"/>
              </a:rPr>
              <a:t>him </a:t>
            </a:r>
            <a:r>
              <a:rPr sz="1500" i="1" spc="15" dirty="0">
                <a:solidFill>
                  <a:srgbClr val="414042"/>
                </a:solidFill>
                <a:latin typeface="Arial"/>
                <a:cs typeface="Arial"/>
              </a:rPr>
              <a:t>with  </a:t>
            </a:r>
            <a:r>
              <a:rPr sz="1500" i="1" spc="-15" dirty="0">
                <a:solidFill>
                  <a:srgbClr val="414042"/>
                </a:solidFill>
                <a:latin typeface="Arial"/>
                <a:cs typeface="Arial"/>
              </a:rPr>
              <a:t>the</a:t>
            </a:r>
            <a:r>
              <a:rPr sz="1500" i="1" spc="16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00" i="1" spc="-65" dirty="0">
                <a:solidFill>
                  <a:srgbClr val="414042"/>
                </a:solidFill>
                <a:latin typeface="Arial"/>
                <a:cs typeface="Arial"/>
              </a:rPr>
              <a:t>sword!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41288" y="438879"/>
            <a:ext cx="3475990" cy="1070610"/>
          </a:xfrm>
          <a:custGeom>
            <a:avLst/>
            <a:gdLst/>
            <a:ahLst/>
            <a:cxnLst/>
            <a:rect l="l" t="t" r="r" b="b"/>
            <a:pathLst>
              <a:path w="3475990" h="1070610">
                <a:moveTo>
                  <a:pt x="3475621" y="0"/>
                </a:moveTo>
                <a:lnTo>
                  <a:pt x="205079" y="0"/>
                </a:lnTo>
                <a:lnTo>
                  <a:pt x="0" y="1070216"/>
                </a:lnTo>
                <a:lnTo>
                  <a:pt x="3270542" y="1070216"/>
                </a:lnTo>
                <a:lnTo>
                  <a:pt x="347562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30188" y="360000"/>
            <a:ext cx="3475990" cy="1070610"/>
          </a:xfrm>
          <a:custGeom>
            <a:avLst/>
            <a:gdLst/>
            <a:ahLst/>
            <a:cxnLst/>
            <a:rect l="l" t="t" r="r" b="b"/>
            <a:pathLst>
              <a:path w="3475990" h="1070610">
                <a:moveTo>
                  <a:pt x="3475621" y="0"/>
                </a:moveTo>
                <a:lnTo>
                  <a:pt x="205079" y="0"/>
                </a:lnTo>
                <a:lnTo>
                  <a:pt x="0" y="1070216"/>
                </a:lnTo>
                <a:lnTo>
                  <a:pt x="3270542" y="1070216"/>
                </a:lnTo>
                <a:lnTo>
                  <a:pt x="3475621" y="0"/>
                </a:lnTo>
                <a:close/>
              </a:path>
            </a:pathLst>
          </a:custGeom>
          <a:solidFill>
            <a:srgbClr val="BA5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11337" y="512991"/>
            <a:ext cx="2565400" cy="807720"/>
          </a:xfrm>
          <a:custGeom>
            <a:avLst/>
            <a:gdLst/>
            <a:ahLst/>
            <a:cxnLst/>
            <a:rect l="l" t="t" r="r" b="b"/>
            <a:pathLst>
              <a:path w="2565400" h="807719">
                <a:moveTo>
                  <a:pt x="0" y="0"/>
                </a:moveTo>
                <a:lnTo>
                  <a:pt x="2564892" y="0"/>
                </a:lnTo>
                <a:lnTo>
                  <a:pt x="2564892" y="807720"/>
                </a:lnTo>
                <a:lnTo>
                  <a:pt x="0" y="807720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/>
              <a:t>Lead </a:t>
            </a:r>
            <a:r>
              <a:rPr spc="-25" dirty="0"/>
              <a:t>the </a:t>
            </a:r>
            <a:r>
              <a:rPr spc="-170" dirty="0"/>
              <a:t>way</a:t>
            </a:r>
            <a:r>
              <a:rPr spc="-254" dirty="0"/>
              <a:t> </a:t>
            </a:r>
            <a:r>
              <a:rPr spc="-85" dirty="0"/>
              <a:t>to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871035" y="836077"/>
            <a:ext cx="25946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13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800" b="1" i="1" spc="-100" dirty="0">
                <a:solidFill>
                  <a:srgbClr val="FFFFFF"/>
                </a:solidFill>
                <a:latin typeface="Arial"/>
                <a:cs typeface="Arial"/>
              </a:rPr>
              <a:t>drug-free</a:t>
            </a:r>
            <a:r>
              <a:rPr sz="28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spc="45" dirty="0">
                <a:solidFill>
                  <a:srgbClr val="FFFFFF"/>
                </a:solidFill>
                <a:latin typeface="Arial"/>
                <a:cs typeface="Arial"/>
              </a:rPr>
              <a:t>life!</a:t>
            </a:r>
            <a:endParaRPr sz="2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13440000">
            <a:off x="8438152" y="6766702"/>
            <a:ext cx="189974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b="1" i="1" spc="-155" dirty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14040000">
            <a:off x="8367365" y="6677425"/>
            <a:ext cx="183743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b="1" i="1" spc="-110" dirty="0">
                <a:solidFill>
                  <a:srgbClr val="414042"/>
                </a:solidFill>
                <a:latin typeface="Arial"/>
                <a:cs typeface="Arial"/>
              </a:rPr>
              <a:t>x</a:t>
            </a:r>
            <a:endParaRPr sz="13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14700000">
            <a:off x="8322579" y="6597728"/>
            <a:ext cx="185158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b="1" i="1" spc="-90" dirty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15120000">
            <a:off x="8314120" y="6493949"/>
            <a:ext cx="17577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5"/>
              </a:lnSpc>
            </a:pPr>
            <a:r>
              <a:rPr sz="1300" b="1" i="1" spc="-40" dirty="0">
                <a:solidFill>
                  <a:srgbClr val="414042"/>
                </a:solidFill>
                <a:latin typeface="Arial"/>
                <a:cs typeface="Arial"/>
              </a:rPr>
              <a:t>r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 rot="15540000">
            <a:off x="8307452" y="6433408"/>
            <a:ext cx="184872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b="1" i="1" spc="-90" dirty="0">
                <a:solidFill>
                  <a:srgbClr val="414042"/>
                </a:solidFill>
                <a:latin typeface="Arial"/>
                <a:cs typeface="Arial"/>
              </a:rPr>
              <a:t>c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15840000">
            <a:off x="8317904" y="6342133"/>
            <a:ext cx="17114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5"/>
              </a:lnSpc>
            </a:pPr>
            <a:r>
              <a:rPr sz="1300" b="1" i="1" spc="-25" dirty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277512" y="6358102"/>
            <a:ext cx="291465" cy="111760"/>
          </a:xfrm>
          <a:prstGeom prst="rect">
            <a:avLst/>
          </a:prstGeom>
        </p:spPr>
        <p:txBody>
          <a:bodyPr vert="vert270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300" b="1" i="1" dirty="0">
                <a:solidFill>
                  <a:srgbClr val="414042"/>
                </a:solidFill>
                <a:latin typeface="Arial"/>
                <a:cs typeface="Arial"/>
              </a:rPr>
              <a:t>s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16380000">
            <a:off x="8314559" y="6185776"/>
            <a:ext cx="17114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5"/>
              </a:lnSpc>
            </a:pPr>
            <a:r>
              <a:rPr sz="1300" b="1" i="1" spc="-25" dirty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16620000">
            <a:off x="8310053" y="6143904"/>
            <a:ext cx="190289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b="1" i="1" spc="-75" dirty="0">
                <a:solidFill>
                  <a:srgbClr val="414042"/>
                </a:solidFill>
                <a:latin typeface="Arial"/>
                <a:cs typeface="Arial"/>
              </a:rPr>
              <a:t>n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16860000">
            <a:off x="8325444" y="6049811"/>
            <a:ext cx="184304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b="1" i="1" spc="-170" dirty="0">
                <a:solidFill>
                  <a:srgbClr val="414042"/>
                </a:solidFill>
                <a:latin typeface="Arial"/>
                <a:cs typeface="Arial"/>
              </a:rPr>
              <a:t>g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 rot="60000">
            <a:off x="4314535" y="8174356"/>
            <a:ext cx="2306237" cy="181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SG" sz="1950" b="1" i="1" spc="-22" baseline="2136" dirty="0">
                <a:solidFill>
                  <a:srgbClr val="414042"/>
                </a:solidFill>
                <a:latin typeface="Arial"/>
                <a:cs typeface="Arial"/>
              </a:rPr>
              <a:t>Difficulty in concentration 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 rot="20100000">
            <a:off x="11122911" y="5177540"/>
            <a:ext cx="173897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b="1" i="1" spc="40" dirty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 rot="19740000">
            <a:off x="11173243" y="5145917"/>
            <a:ext cx="189661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b="1" i="1" spc="-75" dirty="0">
                <a:solidFill>
                  <a:srgbClr val="414042"/>
                </a:solidFill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 rot="19320000">
            <a:off x="11239971" y="5102818"/>
            <a:ext cx="18291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b="1" i="1" spc="-120" dirty="0">
                <a:solidFill>
                  <a:srgbClr val="414042"/>
                </a:solidFill>
                <a:latin typeface="Arial"/>
                <a:cs typeface="Arial"/>
              </a:rPr>
              <a:t>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 rot="18900000">
            <a:off x="11293731" y="5056032"/>
            <a:ext cx="181836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5"/>
              </a:lnSpc>
            </a:pPr>
            <a:r>
              <a:rPr sz="1300" b="1" i="1" spc="-204" dirty="0">
                <a:solidFill>
                  <a:srgbClr val="414042"/>
                </a:solidFill>
                <a:latin typeface="Arial"/>
                <a:cs typeface="Arial"/>
              </a:rPr>
              <a:t>o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 rot="18060000">
            <a:off x="11335647" y="4982079"/>
            <a:ext cx="214641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b="1" i="1" spc="-95" dirty="0">
                <a:solidFill>
                  <a:srgbClr val="414042"/>
                </a:solidFill>
                <a:latin typeface="Arial"/>
                <a:cs typeface="Arial"/>
              </a:rPr>
              <a:t>m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 rot="17460000">
            <a:off x="11391996" y="4885957"/>
            <a:ext cx="189974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b="1" i="1" spc="-75" dirty="0">
                <a:solidFill>
                  <a:srgbClr val="414042"/>
                </a:solidFill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 rot="17280000">
            <a:off x="11422040" y="4824568"/>
            <a:ext cx="171313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b="1" i="1" spc="-25" dirty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 rot="17100000">
            <a:off x="11429720" y="4769062"/>
            <a:ext cx="186914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b="1" i="1" spc="-60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239914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33970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62416" y="8486078"/>
            <a:ext cx="190969" cy="222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578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578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57898" y="8486078"/>
            <a:ext cx="95478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2196113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2190169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2218616" y="8486078"/>
            <a:ext cx="190969" cy="222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23140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23140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2314098" y="8486078"/>
            <a:ext cx="95478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333267" y="0"/>
            <a:ext cx="0" cy="9000490"/>
          </a:xfrm>
          <a:custGeom>
            <a:avLst/>
            <a:gdLst/>
            <a:ahLst/>
            <a:cxnLst/>
            <a:rect l="l" t="t" r="r" b="b"/>
            <a:pathLst>
              <a:path h="9000490">
                <a:moveTo>
                  <a:pt x="0" y="0"/>
                </a:moveTo>
                <a:lnTo>
                  <a:pt x="0" y="8999994"/>
                </a:lnTo>
              </a:path>
            </a:pathLst>
          </a:custGeom>
          <a:ln w="3175">
            <a:solidFill>
              <a:srgbClr val="EC008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 txBox="1"/>
          <p:nvPr/>
        </p:nvSpPr>
        <p:spPr>
          <a:xfrm>
            <a:off x="274791" y="8494274"/>
            <a:ext cx="166370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BF2"/>
                </a:solidFill>
                <a:latin typeface="Arial"/>
                <a:cs typeface="Arial"/>
              </a:rPr>
              <a:t>23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2232679" y="8494274"/>
            <a:ext cx="159385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FFFBF2"/>
                </a:solidFill>
                <a:latin typeface="Arial"/>
                <a:cs typeface="Arial"/>
              </a:rPr>
              <a:t>24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6EF344B6-1378-4BBE-B141-B97FC97B7121}"/>
              </a:ext>
            </a:extLst>
          </p:cNvPr>
          <p:cNvSpPr/>
          <p:nvPr/>
        </p:nvSpPr>
        <p:spPr>
          <a:xfrm>
            <a:off x="4020488" y="2860974"/>
            <a:ext cx="7446175" cy="5578214"/>
          </a:xfrm>
          <a:custGeom>
            <a:avLst/>
            <a:gdLst>
              <a:gd name="connsiteX0" fmla="*/ 0 w 7446175"/>
              <a:gd name="connsiteY0" fmla="*/ 5316582 h 5578214"/>
              <a:gd name="connsiteX1" fmla="*/ 1972491 w 7446175"/>
              <a:gd name="connsiteY1" fmla="*/ 5460274 h 5578214"/>
              <a:gd name="connsiteX2" fmla="*/ 4193177 w 7446175"/>
              <a:gd name="connsiteY2" fmla="*/ 5577840 h 5578214"/>
              <a:gd name="connsiteX3" fmla="*/ 6609806 w 7446175"/>
              <a:gd name="connsiteY3" fmla="*/ 5421085 h 5578214"/>
              <a:gd name="connsiteX4" fmla="*/ 7027817 w 7446175"/>
              <a:gd name="connsiteY4" fmla="*/ 4872445 h 5578214"/>
              <a:gd name="connsiteX5" fmla="*/ 6688183 w 7446175"/>
              <a:gd name="connsiteY5" fmla="*/ 4258491 h 5578214"/>
              <a:gd name="connsiteX6" fmla="*/ 5930537 w 7446175"/>
              <a:gd name="connsiteY6" fmla="*/ 3931920 h 5578214"/>
              <a:gd name="connsiteX7" fmla="*/ 4689566 w 7446175"/>
              <a:gd name="connsiteY7" fmla="*/ 4193177 h 5578214"/>
              <a:gd name="connsiteX8" fmla="*/ 3304903 w 7446175"/>
              <a:gd name="connsiteY8" fmla="*/ 4310742 h 5578214"/>
              <a:gd name="connsiteX9" fmla="*/ 2651760 w 7446175"/>
              <a:gd name="connsiteY9" fmla="*/ 4062548 h 5578214"/>
              <a:gd name="connsiteX10" fmla="*/ 2625634 w 7446175"/>
              <a:gd name="connsiteY10" fmla="*/ 3540034 h 5578214"/>
              <a:gd name="connsiteX11" fmla="*/ 3213463 w 7446175"/>
              <a:gd name="connsiteY11" fmla="*/ 3004457 h 5578214"/>
              <a:gd name="connsiteX12" fmla="*/ 4284617 w 7446175"/>
              <a:gd name="connsiteY12" fmla="*/ 2560320 h 5578214"/>
              <a:gd name="connsiteX13" fmla="*/ 5421086 w 7446175"/>
              <a:gd name="connsiteY13" fmla="*/ 2338251 h 5578214"/>
              <a:gd name="connsiteX14" fmla="*/ 6270171 w 7446175"/>
              <a:gd name="connsiteY14" fmla="*/ 2442754 h 5578214"/>
              <a:gd name="connsiteX15" fmla="*/ 7119257 w 7446175"/>
              <a:gd name="connsiteY15" fmla="*/ 2390502 h 5578214"/>
              <a:gd name="connsiteX16" fmla="*/ 7445828 w 7446175"/>
              <a:gd name="connsiteY16" fmla="*/ 1959428 h 5578214"/>
              <a:gd name="connsiteX17" fmla="*/ 7184571 w 7446175"/>
              <a:gd name="connsiteY17" fmla="*/ 0 h 557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446175" h="5578214">
                <a:moveTo>
                  <a:pt x="0" y="5316582"/>
                </a:moveTo>
                <a:lnTo>
                  <a:pt x="1972491" y="5460274"/>
                </a:lnTo>
                <a:cubicBezTo>
                  <a:pt x="2671354" y="5503817"/>
                  <a:pt x="3420291" y="5584371"/>
                  <a:pt x="4193177" y="5577840"/>
                </a:cubicBezTo>
                <a:cubicBezTo>
                  <a:pt x="4966063" y="5571309"/>
                  <a:pt x="6137366" y="5538651"/>
                  <a:pt x="6609806" y="5421085"/>
                </a:cubicBezTo>
                <a:cubicBezTo>
                  <a:pt x="7082246" y="5303519"/>
                  <a:pt x="7014754" y="5066211"/>
                  <a:pt x="7027817" y="4872445"/>
                </a:cubicBezTo>
                <a:cubicBezTo>
                  <a:pt x="7040880" y="4678679"/>
                  <a:pt x="6871063" y="4415245"/>
                  <a:pt x="6688183" y="4258491"/>
                </a:cubicBezTo>
                <a:cubicBezTo>
                  <a:pt x="6505303" y="4101737"/>
                  <a:pt x="6263640" y="3942806"/>
                  <a:pt x="5930537" y="3931920"/>
                </a:cubicBezTo>
                <a:cubicBezTo>
                  <a:pt x="5597434" y="3921034"/>
                  <a:pt x="5127172" y="4130040"/>
                  <a:pt x="4689566" y="4193177"/>
                </a:cubicBezTo>
                <a:cubicBezTo>
                  <a:pt x="4251960" y="4256314"/>
                  <a:pt x="3644537" y="4332513"/>
                  <a:pt x="3304903" y="4310742"/>
                </a:cubicBezTo>
                <a:cubicBezTo>
                  <a:pt x="2965269" y="4288970"/>
                  <a:pt x="2764971" y="4190999"/>
                  <a:pt x="2651760" y="4062548"/>
                </a:cubicBezTo>
                <a:cubicBezTo>
                  <a:pt x="2538549" y="3934097"/>
                  <a:pt x="2532017" y="3716382"/>
                  <a:pt x="2625634" y="3540034"/>
                </a:cubicBezTo>
                <a:cubicBezTo>
                  <a:pt x="2719251" y="3363685"/>
                  <a:pt x="2936966" y="3167743"/>
                  <a:pt x="3213463" y="3004457"/>
                </a:cubicBezTo>
                <a:cubicBezTo>
                  <a:pt x="3489960" y="2841171"/>
                  <a:pt x="3916680" y="2671354"/>
                  <a:pt x="4284617" y="2560320"/>
                </a:cubicBezTo>
                <a:cubicBezTo>
                  <a:pt x="4652554" y="2449286"/>
                  <a:pt x="5090160" y="2357845"/>
                  <a:pt x="5421086" y="2338251"/>
                </a:cubicBezTo>
                <a:cubicBezTo>
                  <a:pt x="5752012" y="2318657"/>
                  <a:pt x="5987143" y="2434046"/>
                  <a:pt x="6270171" y="2442754"/>
                </a:cubicBezTo>
                <a:cubicBezTo>
                  <a:pt x="6553199" y="2451462"/>
                  <a:pt x="6923314" y="2471056"/>
                  <a:pt x="7119257" y="2390502"/>
                </a:cubicBezTo>
                <a:cubicBezTo>
                  <a:pt x="7315200" y="2309948"/>
                  <a:pt x="7434942" y="2357845"/>
                  <a:pt x="7445828" y="1959428"/>
                </a:cubicBezTo>
                <a:cubicBezTo>
                  <a:pt x="7456714" y="1561011"/>
                  <a:pt x="7208519" y="195943"/>
                  <a:pt x="7184571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9" name="object 77">
            <a:extLst>
              <a:ext uri="{FF2B5EF4-FFF2-40B4-BE49-F238E27FC236}">
                <a16:creationId xmlns:a16="http://schemas.microsoft.com/office/drawing/2014/main" id="{CC46A50F-215F-4B4D-94D3-BAF476A747D0}"/>
              </a:ext>
            </a:extLst>
          </p:cNvPr>
          <p:cNvSpPr txBox="1"/>
          <p:nvPr/>
        </p:nvSpPr>
        <p:spPr>
          <a:xfrm rot="21393845">
            <a:off x="9197465" y="8296085"/>
            <a:ext cx="1013097" cy="18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SG" sz="1950" b="1" i="1" spc="-22" baseline="2136" dirty="0">
                <a:solidFill>
                  <a:srgbClr val="414042"/>
                </a:solidFill>
                <a:latin typeface="Arial"/>
                <a:cs typeface="Arial"/>
              </a:rPr>
              <a:t>Watery eyes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50" name="object 77">
            <a:extLst>
              <a:ext uri="{FF2B5EF4-FFF2-40B4-BE49-F238E27FC236}">
                <a16:creationId xmlns:a16="http://schemas.microsoft.com/office/drawing/2014/main" id="{7897CABC-93F4-40BD-8862-2DB87B792A93}"/>
              </a:ext>
            </a:extLst>
          </p:cNvPr>
          <p:cNvSpPr txBox="1"/>
          <p:nvPr/>
        </p:nvSpPr>
        <p:spPr>
          <a:xfrm rot="21138505">
            <a:off x="10184675" y="8223718"/>
            <a:ext cx="331667" cy="181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SG" sz="1950" b="1" i="1" spc="-22" baseline="2136" dirty="0">
                <a:solidFill>
                  <a:srgbClr val="414042"/>
                </a:solidFill>
                <a:latin typeface="Arial"/>
                <a:cs typeface="Arial"/>
              </a:rPr>
              <a:t>and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51" name="object 77">
            <a:extLst>
              <a:ext uri="{FF2B5EF4-FFF2-40B4-BE49-F238E27FC236}">
                <a16:creationId xmlns:a16="http://schemas.microsoft.com/office/drawing/2014/main" id="{FEE74062-6C56-4467-A982-C7F21EE3CE49}"/>
              </a:ext>
            </a:extLst>
          </p:cNvPr>
          <p:cNvSpPr txBox="1"/>
          <p:nvPr/>
        </p:nvSpPr>
        <p:spPr>
          <a:xfrm rot="20369538">
            <a:off x="10478658" y="8016191"/>
            <a:ext cx="996121" cy="181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SG" sz="1950" b="1" i="1" spc="-22" baseline="2136" dirty="0">
                <a:solidFill>
                  <a:srgbClr val="414042"/>
                </a:solidFill>
                <a:latin typeface="Arial"/>
                <a:cs typeface="Arial"/>
              </a:rPr>
              <a:t>runny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52" name="object 77">
            <a:extLst>
              <a:ext uri="{FF2B5EF4-FFF2-40B4-BE49-F238E27FC236}">
                <a16:creationId xmlns:a16="http://schemas.microsoft.com/office/drawing/2014/main" id="{6FAE1669-3E9D-4AAF-BCE1-CEFFFD8B2C99}"/>
              </a:ext>
            </a:extLst>
          </p:cNvPr>
          <p:cNvSpPr txBox="1"/>
          <p:nvPr/>
        </p:nvSpPr>
        <p:spPr>
          <a:xfrm rot="19019527">
            <a:off x="10914265" y="7822839"/>
            <a:ext cx="576198" cy="181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SG" sz="1950" b="1" i="1" spc="-22" baseline="2136" dirty="0">
                <a:solidFill>
                  <a:srgbClr val="414042"/>
                </a:solidFill>
                <a:latin typeface="Arial"/>
                <a:cs typeface="Arial"/>
              </a:rPr>
              <a:t>nose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53" name="object 77">
            <a:extLst>
              <a:ext uri="{FF2B5EF4-FFF2-40B4-BE49-F238E27FC236}">
                <a16:creationId xmlns:a16="http://schemas.microsoft.com/office/drawing/2014/main" id="{2AB7E784-5CD1-4613-B942-9A8518F10F21}"/>
              </a:ext>
            </a:extLst>
          </p:cNvPr>
          <p:cNvSpPr txBox="1"/>
          <p:nvPr/>
        </p:nvSpPr>
        <p:spPr>
          <a:xfrm rot="21217705">
            <a:off x="7763060" y="7018687"/>
            <a:ext cx="2306237" cy="181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SG" sz="1950" b="1" i="1" spc="-22" baseline="2136" dirty="0">
                <a:solidFill>
                  <a:srgbClr val="414042"/>
                </a:solidFill>
                <a:latin typeface="Arial"/>
                <a:cs typeface="Arial"/>
              </a:rPr>
              <a:t>Anxiety and nausea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54" name="object 77">
            <a:extLst>
              <a:ext uri="{FF2B5EF4-FFF2-40B4-BE49-F238E27FC236}">
                <a16:creationId xmlns:a16="http://schemas.microsoft.com/office/drawing/2014/main" id="{5B306534-8424-4D01-A7AD-9996310582B7}"/>
              </a:ext>
            </a:extLst>
          </p:cNvPr>
          <p:cNvSpPr txBox="1"/>
          <p:nvPr/>
        </p:nvSpPr>
        <p:spPr>
          <a:xfrm rot="21321727">
            <a:off x="8950964" y="5934261"/>
            <a:ext cx="2306237" cy="181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SG" sz="1950" b="1" i="1" spc="-22" baseline="2136" dirty="0">
                <a:solidFill>
                  <a:srgbClr val="414042"/>
                </a:solidFill>
                <a:latin typeface="Arial"/>
                <a:cs typeface="Arial"/>
              </a:rPr>
              <a:t>Joining a band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55" name="object 77">
            <a:extLst>
              <a:ext uri="{FF2B5EF4-FFF2-40B4-BE49-F238E27FC236}">
                <a16:creationId xmlns:a16="http://schemas.microsoft.com/office/drawing/2014/main" id="{00EF12A4-E04B-4E72-9B88-F08E583F4441}"/>
              </a:ext>
            </a:extLst>
          </p:cNvPr>
          <p:cNvSpPr txBox="1"/>
          <p:nvPr/>
        </p:nvSpPr>
        <p:spPr>
          <a:xfrm rot="462170">
            <a:off x="10116549" y="5972652"/>
            <a:ext cx="547852" cy="181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SG" sz="1950" b="1" i="1" spc="-22" baseline="2136" dirty="0">
                <a:solidFill>
                  <a:srgbClr val="414042"/>
                </a:solidFill>
                <a:latin typeface="Arial"/>
                <a:cs typeface="Arial"/>
              </a:rPr>
              <a:t>and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56" name="object 77">
            <a:extLst>
              <a:ext uri="{FF2B5EF4-FFF2-40B4-BE49-F238E27FC236}">
                <a16:creationId xmlns:a16="http://schemas.microsoft.com/office/drawing/2014/main" id="{461CE449-B3F3-49F2-A41F-5F0895A3A211}"/>
              </a:ext>
            </a:extLst>
          </p:cNvPr>
          <p:cNvSpPr txBox="1"/>
          <p:nvPr/>
        </p:nvSpPr>
        <p:spPr>
          <a:xfrm rot="1304078">
            <a:off x="10401624" y="6187448"/>
            <a:ext cx="1069369" cy="181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SG" sz="1950" b="1" i="1" spc="-22" baseline="2136" dirty="0">
                <a:solidFill>
                  <a:srgbClr val="414042"/>
                </a:solidFill>
                <a:latin typeface="Arial"/>
                <a:cs typeface="Arial"/>
              </a:rPr>
              <a:t>learning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58" name="object 77">
            <a:extLst>
              <a:ext uri="{FF2B5EF4-FFF2-40B4-BE49-F238E27FC236}">
                <a16:creationId xmlns:a16="http://schemas.microsoft.com/office/drawing/2014/main" id="{BA42ED88-11FB-444B-B526-8E25DC3E0636}"/>
              </a:ext>
            </a:extLst>
          </p:cNvPr>
          <p:cNvSpPr txBox="1"/>
          <p:nvPr/>
        </p:nvSpPr>
        <p:spPr>
          <a:xfrm rot="3639565">
            <a:off x="10864062" y="6576761"/>
            <a:ext cx="691592" cy="181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SG" sz="1950" b="1" i="1" spc="-22" baseline="2136" dirty="0">
                <a:solidFill>
                  <a:srgbClr val="414042"/>
                </a:solidFill>
                <a:latin typeface="Arial"/>
                <a:cs typeface="Arial"/>
              </a:rPr>
              <a:t>guitar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59" name="object 77">
            <a:extLst>
              <a:ext uri="{FF2B5EF4-FFF2-40B4-BE49-F238E27FC236}">
                <a16:creationId xmlns:a16="http://schemas.microsoft.com/office/drawing/2014/main" id="{22830C45-1C19-44FD-B97A-B5A9CFD5A8FB}"/>
              </a:ext>
            </a:extLst>
          </p:cNvPr>
          <p:cNvSpPr txBox="1"/>
          <p:nvPr/>
        </p:nvSpPr>
        <p:spPr>
          <a:xfrm rot="19399083">
            <a:off x="8450217" y="5046664"/>
            <a:ext cx="2306237" cy="181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SG" sz="1950" b="1" i="1" spc="-22" baseline="2136" dirty="0">
                <a:solidFill>
                  <a:srgbClr val="414042"/>
                </a:solidFill>
                <a:latin typeface="Arial"/>
                <a:cs typeface="Arial"/>
              </a:rPr>
              <a:t>Dining with family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60" name="object 77">
            <a:extLst>
              <a:ext uri="{FF2B5EF4-FFF2-40B4-BE49-F238E27FC236}">
                <a16:creationId xmlns:a16="http://schemas.microsoft.com/office/drawing/2014/main" id="{C4423241-3E59-4496-AC73-6E092EA43446}"/>
              </a:ext>
            </a:extLst>
          </p:cNvPr>
          <p:cNvSpPr txBox="1"/>
          <p:nvPr/>
        </p:nvSpPr>
        <p:spPr>
          <a:xfrm rot="19186274">
            <a:off x="6382473" y="5738439"/>
            <a:ext cx="2306237" cy="181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SG" sz="1950" b="1" i="1" spc="-22" baseline="2136" dirty="0">
                <a:solidFill>
                  <a:srgbClr val="414042"/>
                </a:solidFill>
                <a:latin typeface="Arial"/>
                <a:cs typeface="Arial"/>
              </a:rPr>
              <a:t>Quarrelling with family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61" name="object 77">
            <a:extLst>
              <a:ext uri="{FF2B5EF4-FFF2-40B4-BE49-F238E27FC236}">
                <a16:creationId xmlns:a16="http://schemas.microsoft.com/office/drawing/2014/main" id="{F504D19A-1E22-4566-80EA-8A543B2EFA88}"/>
              </a:ext>
            </a:extLst>
          </p:cNvPr>
          <p:cNvSpPr txBox="1"/>
          <p:nvPr/>
        </p:nvSpPr>
        <p:spPr>
          <a:xfrm rot="17151522">
            <a:off x="6229381" y="4328818"/>
            <a:ext cx="2306237" cy="181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SG" sz="1950" b="1" i="1" spc="-22" baseline="2136" dirty="0">
                <a:solidFill>
                  <a:srgbClr val="414042"/>
                </a:solidFill>
                <a:latin typeface="Arial"/>
                <a:cs typeface="Arial"/>
              </a:rPr>
              <a:t>Doing well in your Maths test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88199"/>
            <a:ext cx="6336030" cy="7812405"/>
          </a:xfrm>
          <a:custGeom>
            <a:avLst/>
            <a:gdLst/>
            <a:ahLst/>
            <a:cxnLst/>
            <a:rect l="l" t="t" r="r" b="b"/>
            <a:pathLst>
              <a:path w="6336030" h="7812405">
                <a:moveTo>
                  <a:pt x="0" y="7811795"/>
                </a:moveTo>
                <a:lnTo>
                  <a:pt x="6336004" y="7811795"/>
                </a:lnTo>
                <a:lnTo>
                  <a:pt x="6336004" y="0"/>
                </a:lnTo>
                <a:lnTo>
                  <a:pt x="0" y="0"/>
                </a:lnTo>
                <a:lnTo>
                  <a:pt x="0" y="7811795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671996" cy="8999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36004" y="0"/>
            <a:ext cx="6336030" cy="9000490"/>
          </a:xfrm>
          <a:custGeom>
            <a:avLst/>
            <a:gdLst/>
            <a:ahLst/>
            <a:cxnLst/>
            <a:rect l="l" t="t" r="r" b="b"/>
            <a:pathLst>
              <a:path w="6336030" h="9000490">
                <a:moveTo>
                  <a:pt x="0" y="9000007"/>
                </a:moveTo>
                <a:lnTo>
                  <a:pt x="6335991" y="9000007"/>
                </a:lnTo>
                <a:lnTo>
                  <a:pt x="6335991" y="0"/>
                </a:lnTo>
                <a:lnTo>
                  <a:pt x="0" y="0"/>
                </a:lnTo>
                <a:lnTo>
                  <a:pt x="0" y="9000007"/>
                </a:lnTo>
                <a:close/>
              </a:path>
            </a:pathLst>
          </a:custGeom>
          <a:solidFill>
            <a:srgbClr val="498B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92560" y="1229960"/>
            <a:ext cx="5491480" cy="4133215"/>
          </a:xfrm>
          <a:custGeom>
            <a:avLst/>
            <a:gdLst/>
            <a:ahLst/>
            <a:cxnLst/>
            <a:rect l="l" t="t" r="r" b="b"/>
            <a:pathLst>
              <a:path w="5491480" h="4133215">
                <a:moveTo>
                  <a:pt x="5491099" y="0"/>
                </a:moveTo>
                <a:lnTo>
                  <a:pt x="0" y="60388"/>
                </a:lnTo>
                <a:lnTo>
                  <a:pt x="38100" y="4077271"/>
                </a:lnTo>
                <a:lnTo>
                  <a:pt x="5440299" y="4132757"/>
                </a:lnTo>
                <a:lnTo>
                  <a:pt x="5491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23921" y="1216649"/>
            <a:ext cx="5491480" cy="4256405"/>
          </a:xfrm>
          <a:custGeom>
            <a:avLst/>
            <a:gdLst/>
            <a:ahLst/>
            <a:cxnLst/>
            <a:rect l="l" t="t" r="r" b="b"/>
            <a:pathLst>
              <a:path w="5491480" h="4256405">
                <a:moveTo>
                  <a:pt x="0" y="0"/>
                </a:moveTo>
                <a:lnTo>
                  <a:pt x="38100" y="4144010"/>
                </a:lnTo>
                <a:lnTo>
                  <a:pt x="5440680" y="4255909"/>
                </a:lnTo>
                <a:lnTo>
                  <a:pt x="5491467" y="71462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2CB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03342" y="1401644"/>
            <a:ext cx="4801870" cy="770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i="1" spc="-60" dirty="0">
                <a:solidFill>
                  <a:srgbClr val="414042"/>
                </a:solidFill>
                <a:latin typeface="Arial"/>
                <a:cs typeface="Arial"/>
              </a:rPr>
              <a:t>Yay! </a:t>
            </a:r>
            <a:r>
              <a:rPr sz="1300" i="1" spc="-80" dirty="0">
                <a:solidFill>
                  <a:srgbClr val="414042"/>
                </a:solidFill>
                <a:latin typeface="Arial"/>
                <a:cs typeface="Arial"/>
              </a:rPr>
              <a:t>They </a:t>
            </a:r>
            <a:r>
              <a:rPr sz="1300" i="1" spc="-50" dirty="0">
                <a:solidFill>
                  <a:srgbClr val="414042"/>
                </a:solidFill>
                <a:latin typeface="Arial"/>
                <a:cs typeface="Arial"/>
              </a:rPr>
              <a:t>did </a:t>
            </a:r>
            <a:r>
              <a:rPr sz="1300" i="1" spc="80" dirty="0">
                <a:solidFill>
                  <a:srgbClr val="414042"/>
                </a:solidFill>
                <a:latin typeface="Arial"/>
                <a:cs typeface="Arial"/>
              </a:rPr>
              <a:t>it! </a:t>
            </a:r>
            <a:r>
              <a:rPr sz="1300" i="1" spc="-9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300" i="1" spc="-80" dirty="0">
                <a:solidFill>
                  <a:srgbClr val="414042"/>
                </a:solidFill>
                <a:latin typeface="Arial"/>
                <a:cs typeface="Arial"/>
              </a:rPr>
              <a:t>neighbourhood </a:t>
            </a:r>
            <a:r>
              <a:rPr sz="1300" i="1" spc="-50" dirty="0">
                <a:solidFill>
                  <a:srgbClr val="414042"/>
                </a:solidFill>
                <a:latin typeface="Arial"/>
                <a:cs typeface="Arial"/>
              </a:rPr>
              <a:t>is </a:t>
            </a:r>
            <a:r>
              <a:rPr sz="1300" i="1" spc="-20" dirty="0">
                <a:solidFill>
                  <a:srgbClr val="414042"/>
                </a:solidFill>
                <a:latin typeface="Arial"/>
                <a:cs typeface="Arial"/>
              </a:rPr>
              <a:t>finally </a:t>
            </a:r>
            <a:r>
              <a:rPr sz="1300" i="1" spc="-65" dirty="0">
                <a:solidFill>
                  <a:srgbClr val="414042"/>
                </a:solidFill>
                <a:latin typeface="Arial"/>
                <a:cs typeface="Arial"/>
              </a:rPr>
              <a:t>safe </a:t>
            </a:r>
            <a:r>
              <a:rPr sz="1300" i="1" spc="-30" dirty="0">
                <a:solidFill>
                  <a:srgbClr val="414042"/>
                </a:solidFill>
                <a:latin typeface="Arial"/>
                <a:cs typeface="Arial"/>
              </a:rPr>
              <a:t>from </a:t>
            </a:r>
            <a:r>
              <a:rPr sz="1300" i="1" spc="-85" dirty="0">
                <a:solidFill>
                  <a:srgbClr val="414042"/>
                </a:solidFill>
                <a:latin typeface="Arial"/>
                <a:cs typeface="Arial"/>
              </a:rPr>
              <a:t>Drug</a:t>
            </a:r>
            <a:r>
              <a:rPr sz="1300" i="1" spc="1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00" i="1" spc="-80" dirty="0">
                <a:solidFill>
                  <a:srgbClr val="414042"/>
                </a:solidFill>
                <a:latin typeface="Arial"/>
                <a:cs typeface="Arial"/>
              </a:rPr>
              <a:t>Lord.</a:t>
            </a:r>
            <a:endParaRPr sz="1300">
              <a:latin typeface="Arial"/>
              <a:cs typeface="Arial"/>
            </a:endParaRPr>
          </a:p>
          <a:p>
            <a:pPr marL="12700" marR="5080">
              <a:lnSpc>
                <a:spcPct val="112799"/>
              </a:lnSpc>
              <a:spcBef>
                <a:spcPts val="790"/>
              </a:spcBef>
            </a:pPr>
            <a:r>
              <a:rPr sz="1300" i="1" spc="-65" dirty="0">
                <a:solidFill>
                  <a:srgbClr val="414042"/>
                </a:solidFill>
                <a:latin typeface="Arial"/>
                <a:cs typeface="Arial"/>
              </a:rPr>
              <a:t>Throughout </a:t>
            </a:r>
            <a:r>
              <a:rPr sz="1300" i="1" spc="-5" dirty="0">
                <a:solidFill>
                  <a:srgbClr val="414042"/>
                </a:solidFill>
                <a:latin typeface="Arial"/>
                <a:cs typeface="Arial"/>
              </a:rPr>
              <a:t>this </a:t>
            </a:r>
            <a:r>
              <a:rPr sz="1300" i="1" spc="-65" dirty="0">
                <a:solidFill>
                  <a:srgbClr val="414042"/>
                </a:solidFill>
                <a:latin typeface="Arial"/>
                <a:cs typeface="Arial"/>
              </a:rPr>
              <a:t>quest, </a:t>
            </a:r>
            <a:r>
              <a:rPr sz="1300" i="1" spc="-55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3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300" i="1" spc="-45" dirty="0">
                <a:solidFill>
                  <a:srgbClr val="414042"/>
                </a:solidFill>
                <a:latin typeface="Arial"/>
                <a:cs typeface="Arial"/>
              </a:rPr>
              <a:t>Buster </a:t>
            </a:r>
            <a:r>
              <a:rPr sz="1300" i="1" spc="-90" dirty="0">
                <a:solidFill>
                  <a:srgbClr val="414042"/>
                </a:solidFill>
                <a:latin typeface="Arial"/>
                <a:cs typeface="Arial"/>
              </a:rPr>
              <a:t>has </a:t>
            </a:r>
            <a:r>
              <a:rPr sz="1300" i="1" spc="-55" dirty="0">
                <a:solidFill>
                  <a:srgbClr val="414042"/>
                </a:solidFill>
                <a:latin typeface="Arial"/>
                <a:cs typeface="Arial"/>
              </a:rPr>
              <a:t>noticed </a:t>
            </a:r>
            <a:r>
              <a:rPr sz="1300" i="1" spc="-80" dirty="0">
                <a:solidFill>
                  <a:srgbClr val="414042"/>
                </a:solidFill>
                <a:latin typeface="Arial"/>
                <a:cs typeface="Arial"/>
              </a:rPr>
              <a:t>how </a:t>
            </a:r>
            <a:r>
              <a:rPr sz="1300" i="1" spc="-95" dirty="0">
                <a:solidFill>
                  <a:srgbClr val="414042"/>
                </a:solidFill>
                <a:latin typeface="Arial"/>
                <a:cs typeface="Arial"/>
              </a:rPr>
              <a:t>Hassan  </a:t>
            </a:r>
            <a:r>
              <a:rPr sz="13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300" i="1" spc="-70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300" i="1" spc="-105" dirty="0">
                <a:solidFill>
                  <a:srgbClr val="414042"/>
                </a:solidFill>
                <a:latin typeface="Arial"/>
                <a:cs typeface="Arial"/>
              </a:rPr>
              <a:t>have </a:t>
            </a:r>
            <a:r>
              <a:rPr sz="1300" i="1" spc="-75" dirty="0">
                <a:solidFill>
                  <a:srgbClr val="414042"/>
                </a:solidFill>
                <a:latin typeface="Arial"/>
                <a:cs typeface="Arial"/>
              </a:rPr>
              <a:t>applied </a:t>
            </a:r>
            <a:r>
              <a:rPr sz="1300" i="1" spc="-1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300" i="1" spc="15" dirty="0">
                <a:solidFill>
                  <a:srgbClr val="414042"/>
                </a:solidFill>
                <a:latin typeface="Arial"/>
                <a:cs typeface="Arial"/>
              </a:rPr>
              <a:t>3 </a:t>
            </a:r>
            <a:r>
              <a:rPr sz="1300" i="1" spc="-105" dirty="0">
                <a:solidFill>
                  <a:srgbClr val="414042"/>
                </a:solidFill>
                <a:latin typeface="Arial"/>
                <a:cs typeface="Arial"/>
              </a:rPr>
              <a:t>Golden</a:t>
            </a:r>
            <a:r>
              <a:rPr sz="1300" i="1" spc="-12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00" i="1" spc="-105" dirty="0">
                <a:solidFill>
                  <a:srgbClr val="414042"/>
                </a:solidFill>
                <a:latin typeface="Arial"/>
                <a:cs typeface="Arial"/>
              </a:rPr>
              <a:t>Values.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03342" y="4313915"/>
            <a:ext cx="4923155" cy="770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i="1" spc="-45" dirty="0">
                <a:solidFill>
                  <a:srgbClr val="414042"/>
                </a:solidFill>
                <a:latin typeface="Arial"/>
                <a:cs typeface="Arial"/>
              </a:rPr>
              <a:t>Think </a:t>
            </a:r>
            <a:r>
              <a:rPr sz="1300" i="1" spc="-50" dirty="0">
                <a:solidFill>
                  <a:srgbClr val="414042"/>
                </a:solidFill>
                <a:latin typeface="Arial"/>
                <a:cs typeface="Arial"/>
              </a:rPr>
              <a:t>positively </a:t>
            </a:r>
            <a:r>
              <a:rPr sz="1300" i="1" spc="-114" dirty="0">
                <a:solidFill>
                  <a:srgbClr val="414042"/>
                </a:solidFill>
                <a:latin typeface="Arial"/>
                <a:cs typeface="Arial"/>
              </a:rPr>
              <a:t>as </a:t>
            </a:r>
            <a:r>
              <a:rPr sz="1300" i="1" spc="-5" dirty="0">
                <a:solidFill>
                  <a:srgbClr val="414042"/>
                </a:solidFill>
                <a:latin typeface="Arial"/>
                <a:cs typeface="Arial"/>
              </a:rPr>
              <a:t>this will </a:t>
            </a:r>
            <a:r>
              <a:rPr sz="1300" i="1" spc="-65" dirty="0">
                <a:solidFill>
                  <a:srgbClr val="414042"/>
                </a:solidFill>
                <a:latin typeface="Arial"/>
                <a:cs typeface="Arial"/>
              </a:rPr>
              <a:t>help </a:t>
            </a:r>
            <a:r>
              <a:rPr sz="1300" i="1" spc="-90" dirty="0">
                <a:solidFill>
                  <a:srgbClr val="414042"/>
                </a:solidFill>
                <a:latin typeface="Arial"/>
                <a:cs typeface="Arial"/>
              </a:rPr>
              <a:t>you </a:t>
            </a:r>
            <a:r>
              <a:rPr sz="1300" i="1" spc="-10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300" i="1" spc="-95" dirty="0">
                <a:solidFill>
                  <a:srgbClr val="414042"/>
                </a:solidFill>
                <a:latin typeface="Arial"/>
                <a:cs typeface="Arial"/>
              </a:rPr>
              <a:t>make </a:t>
            </a:r>
            <a:r>
              <a:rPr sz="1300" i="1" spc="-1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300" i="1" spc="-5" dirty="0">
                <a:solidFill>
                  <a:srgbClr val="414042"/>
                </a:solidFill>
                <a:latin typeface="Arial"/>
                <a:cs typeface="Arial"/>
              </a:rPr>
              <a:t>right </a:t>
            </a:r>
            <a:r>
              <a:rPr sz="1300" i="1" spc="-90" dirty="0">
                <a:solidFill>
                  <a:srgbClr val="414042"/>
                </a:solidFill>
                <a:latin typeface="Arial"/>
                <a:cs typeface="Arial"/>
              </a:rPr>
              <a:t>choices </a:t>
            </a:r>
            <a:r>
              <a:rPr sz="1300" i="1" spc="-10" dirty="0">
                <a:solidFill>
                  <a:srgbClr val="414042"/>
                </a:solidFill>
                <a:latin typeface="Arial"/>
                <a:cs typeface="Arial"/>
              </a:rPr>
              <a:t>in</a:t>
            </a:r>
            <a:r>
              <a:rPr sz="1300" i="1" spc="-18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00" i="1" spc="-20" dirty="0">
                <a:solidFill>
                  <a:srgbClr val="414042"/>
                </a:solidFill>
                <a:latin typeface="Arial"/>
                <a:cs typeface="Arial"/>
              </a:rPr>
              <a:t>life.</a:t>
            </a:r>
            <a:endParaRPr sz="1300">
              <a:latin typeface="Arial"/>
              <a:cs typeface="Arial"/>
            </a:endParaRPr>
          </a:p>
          <a:p>
            <a:pPr marL="12700" marR="5080">
              <a:lnSpc>
                <a:spcPct val="112799"/>
              </a:lnSpc>
              <a:spcBef>
                <a:spcPts val="790"/>
              </a:spcBef>
            </a:pPr>
            <a:r>
              <a:rPr sz="1300" i="1" spc="-10" dirty="0">
                <a:solidFill>
                  <a:srgbClr val="414042"/>
                </a:solidFill>
                <a:latin typeface="Arial"/>
                <a:cs typeface="Arial"/>
              </a:rPr>
              <a:t>Identify </a:t>
            </a:r>
            <a:r>
              <a:rPr sz="1300" i="1" spc="-45" dirty="0">
                <a:solidFill>
                  <a:srgbClr val="414042"/>
                </a:solidFill>
                <a:latin typeface="Arial"/>
                <a:cs typeface="Arial"/>
              </a:rPr>
              <a:t>which </a:t>
            </a:r>
            <a:r>
              <a:rPr sz="1300" i="1" spc="-105" dirty="0">
                <a:solidFill>
                  <a:srgbClr val="414042"/>
                </a:solidFill>
                <a:latin typeface="Arial"/>
                <a:cs typeface="Arial"/>
              </a:rPr>
              <a:t>Golden </a:t>
            </a:r>
            <a:r>
              <a:rPr sz="1300" i="1" spc="-110" dirty="0">
                <a:solidFill>
                  <a:srgbClr val="414042"/>
                </a:solidFill>
                <a:latin typeface="Arial"/>
                <a:cs typeface="Arial"/>
              </a:rPr>
              <a:t>Value </a:t>
            </a:r>
            <a:r>
              <a:rPr sz="1300" i="1" spc="-50" dirty="0">
                <a:solidFill>
                  <a:srgbClr val="414042"/>
                </a:solidFill>
                <a:latin typeface="Arial"/>
                <a:cs typeface="Arial"/>
              </a:rPr>
              <a:t>is </a:t>
            </a:r>
            <a:r>
              <a:rPr sz="1300" i="1" spc="-60" dirty="0">
                <a:solidFill>
                  <a:srgbClr val="414042"/>
                </a:solidFill>
                <a:latin typeface="Arial"/>
                <a:cs typeface="Arial"/>
              </a:rPr>
              <a:t>demonstrated </a:t>
            </a:r>
            <a:r>
              <a:rPr sz="1300" i="1" spc="-10" dirty="0">
                <a:solidFill>
                  <a:srgbClr val="414042"/>
                </a:solidFill>
                <a:latin typeface="Arial"/>
                <a:cs typeface="Arial"/>
              </a:rPr>
              <a:t>in </a:t>
            </a:r>
            <a:r>
              <a:rPr sz="1300" i="1" spc="-100" dirty="0">
                <a:solidFill>
                  <a:srgbClr val="414042"/>
                </a:solidFill>
                <a:latin typeface="Arial"/>
                <a:cs typeface="Arial"/>
              </a:rPr>
              <a:t>each </a:t>
            </a:r>
            <a:r>
              <a:rPr sz="1300" i="1" spc="-10" dirty="0">
                <a:solidFill>
                  <a:srgbClr val="414042"/>
                </a:solidFill>
                <a:latin typeface="Arial"/>
                <a:cs typeface="Arial"/>
              </a:rPr>
              <a:t>of </a:t>
            </a:r>
            <a:r>
              <a:rPr sz="1300" i="1" spc="-1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300" i="1" spc="15" dirty="0">
                <a:solidFill>
                  <a:srgbClr val="414042"/>
                </a:solidFill>
                <a:latin typeface="Arial"/>
                <a:cs typeface="Arial"/>
              </a:rPr>
              <a:t>3 </a:t>
            </a:r>
            <a:r>
              <a:rPr sz="1300" i="1" spc="-55" dirty="0">
                <a:solidFill>
                  <a:srgbClr val="414042"/>
                </a:solidFill>
                <a:latin typeface="Arial"/>
                <a:cs typeface="Arial"/>
              </a:rPr>
              <a:t>pictures  </a:t>
            </a:r>
            <a:r>
              <a:rPr sz="1300" i="1" spc="-85" dirty="0">
                <a:solidFill>
                  <a:srgbClr val="414042"/>
                </a:solidFill>
                <a:latin typeface="Arial"/>
                <a:cs typeface="Arial"/>
              </a:rPr>
              <a:t>below. Ask </a:t>
            </a:r>
            <a:r>
              <a:rPr sz="1300" i="1" spc="-70" dirty="0">
                <a:solidFill>
                  <a:srgbClr val="414042"/>
                </a:solidFill>
                <a:latin typeface="Arial"/>
                <a:cs typeface="Arial"/>
              </a:rPr>
              <a:t>your </a:t>
            </a:r>
            <a:r>
              <a:rPr sz="1300" i="1" spc="-60" dirty="0">
                <a:solidFill>
                  <a:srgbClr val="414042"/>
                </a:solidFill>
                <a:latin typeface="Arial"/>
                <a:cs typeface="Arial"/>
              </a:rPr>
              <a:t>teacher </a:t>
            </a:r>
            <a:r>
              <a:rPr sz="1300" i="1" spc="-75" dirty="0">
                <a:solidFill>
                  <a:srgbClr val="414042"/>
                </a:solidFill>
                <a:latin typeface="Arial"/>
                <a:cs typeface="Arial"/>
              </a:rPr>
              <a:t>or </a:t>
            </a:r>
            <a:r>
              <a:rPr sz="1300" i="1" spc="-60" dirty="0">
                <a:solidFill>
                  <a:srgbClr val="414042"/>
                </a:solidFill>
                <a:latin typeface="Arial"/>
                <a:cs typeface="Arial"/>
              </a:rPr>
              <a:t>parents </a:t>
            </a:r>
            <a:r>
              <a:rPr sz="1300" i="1" spc="-20" dirty="0">
                <a:solidFill>
                  <a:srgbClr val="414042"/>
                </a:solidFill>
                <a:latin typeface="Arial"/>
                <a:cs typeface="Arial"/>
              </a:rPr>
              <a:t>for </a:t>
            </a:r>
            <a:r>
              <a:rPr sz="1300" i="1" spc="-65" dirty="0">
                <a:solidFill>
                  <a:srgbClr val="414042"/>
                </a:solidFill>
                <a:latin typeface="Arial"/>
                <a:cs typeface="Arial"/>
              </a:rPr>
              <a:t>help </a:t>
            </a:r>
            <a:r>
              <a:rPr sz="1300" i="1" spc="70" dirty="0">
                <a:solidFill>
                  <a:srgbClr val="414042"/>
                </a:solidFill>
                <a:latin typeface="Arial"/>
                <a:cs typeface="Arial"/>
              </a:rPr>
              <a:t>if </a:t>
            </a:r>
            <a:r>
              <a:rPr sz="1300" i="1" spc="-90" dirty="0">
                <a:solidFill>
                  <a:srgbClr val="414042"/>
                </a:solidFill>
                <a:latin typeface="Arial"/>
                <a:cs typeface="Arial"/>
              </a:rPr>
              <a:t>you</a:t>
            </a:r>
            <a:r>
              <a:rPr sz="1300" i="1" spc="-12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00" i="1" spc="-60" dirty="0">
                <a:solidFill>
                  <a:srgbClr val="414042"/>
                </a:solidFill>
                <a:latin typeface="Arial"/>
                <a:cs typeface="Arial"/>
              </a:rPr>
              <a:t>need!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38632" y="3330511"/>
            <a:ext cx="1141730" cy="253365"/>
          </a:xfrm>
          <a:custGeom>
            <a:avLst/>
            <a:gdLst/>
            <a:ahLst/>
            <a:cxnLst/>
            <a:rect l="l" t="t" r="r" b="b"/>
            <a:pathLst>
              <a:path w="1141729" h="253364">
                <a:moveTo>
                  <a:pt x="0" y="0"/>
                </a:moveTo>
                <a:lnTo>
                  <a:pt x="1141476" y="0"/>
                </a:lnTo>
                <a:lnTo>
                  <a:pt x="1141476" y="252984"/>
                </a:lnTo>
                <a:lnTo>
                  <a:pt x="0" y="252984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03342" y="2636753"/>
            <a:ext cx="4328795" cy="1009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799"/>
              </a:lnSpc>
              <a:spcBef>
                <a:spcPts val="100"/>
              </a:spcBef>
            </a:pPr>
            <a:r>
              <a:rPr sz="1300" i="1" spc="-95" dirty="0">
                <a:solidFill>
                  <a:srgbClr val="414042"/>
                </a:solidFill>
                <a:latin typeface="Arial"/>
                <a:cs typeface="Arial"/>
              </a:rPr>
              <a:t>Be brave </a:t>
            </a:r>
            <a:r>
              <a:rPr sz="1300" i="1" spc="-10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300" i="1" dirty="0">
                <a:solidFill>
                  <a:srgbClr val="414042"/>
                </a:solidFill>
                <a:latin typeface="Arial"/>
                <a:cs typeface="Arial"/>
              </a:rPr>
              <a:t>turn </a:t>
            </a:r>
            <a:r>
              <a:rPr sz="1300" i="1" spc="-90" dirty="0">
                <a:solidFill>
                  <a:srgbClr val="414042"/>
                </a:solidFill>
                <a:latin typeface="Arial"/>
                <a:cs typeface="Arial"/>
              </a:rPr>
              <a:t>away </a:t>
            </a:r>
            <a:r>
              <a:rPr sz="1300" i="1" spc="-30" dirty="0">
                <a:solidFill>
                  <a:srgbClr val="414042"/>
                </a:solidFill>
                <a:latin typeface="Arial"/>
                <a:cs typeface="Arial"/>
              </a:rPr>
              <a:t>from </a:t>
            </a:r>
            <a:r>
              <a:rPr sz="1300" i="1" spc="-85" dirty="0">
                <a:solidFill>
                  <a:srgbClr val="414042"/>
                </a:solidFill>
                <a:latin typeface="Arial"/>
                <a:cs typeface="Arial"/>
              </a:rPr>
              <a:t>drugs </a:t>
            </a:r>
            <a:r>
              <a:rPr sz="13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300" i="1" spc="-10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300" i="1" spc="-95" dirty="0">
                <a:solidFill>
                  <a:srgbClr val="414042"/>
                </a:solidFill>
                <a:latin typeface="Arial"/>
                <a:cs typeface="Arial"/>
              </a:rPr>
              <a:t>approach </a:t>
            </a:r>
            <a:r>
              <a:rPr sz="1300" i="1" spc="-1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300" i="1" spc="-40" dirty="0">
                <a:solidFill>
                  <a:srgbClr val="414042"/>
                </a:solidFill>
                <a:latin typeface="Arial"/>
                <a:cs typeface="Arial"/>
              </a:rPr>
              <a:t>adults  </a:t>
            </a:r>
            <a:r>
              <a:rPr sz="1300" i="1" spc="-70" dirty="0">
                <a:solidFill>
                  <a:srgbClr val="414042"/>
                </a:solidFill>
                <a:latin typeface="Arial"/>
                <a:cs typeface="Arial"/>
              </a:rPr>
              <a:t>when </a:t>
            </a:r>
            <a:r>
              <a:rPr sz="1300" i="1" spc="-90" dirty="0">
                <a:solidFill>
                  <a:srgbClr val="414042"/>
                </a:solidFill>
                <a:latin typeface="Arial"/>
                <a:cs typeface="Arial"/>
              </a:rPr>
              <a:t>you </a:t>
            </a:r>
            <a:r>
              <a:rPr sz="1300" i="1" spc="-65" dirty="0">
                <a:solidFill>
                  <a:srgbClr val="414042"/>
                </a:solidFill>
                <a:latin typeface="Arial"/>
                <a:cs typeface="Arial"/>
              </a:rPr>
              <a:t>encounter</a:t>
            </a:r>
            <a:r>
              <a:rPr sz="1300" i="1" spc="2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00" i="1" spc="-50" dirty="0">
                <a:solidFill>
                  <a:srgbClr val="414042"/>
                </a:solidFill>
                <a:latin typeface="Arial"/>
                <a:cs typeface="Arial"/>
              </a:rPr>
              <a:t>trouble.</a:t>
            </a:r>
            <a:endParaRPr sz="130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1340"/>
              </a:spcBef>
            </a:pPr>
            <a:r>
              <a:rPr sz="2400" b="1" i="1" spc="-229" dirty="0">
                <a:solidFill>
                  <a:srgbClr val="F1BA1B"/>
                </a:solidFill>
                <a:latin typeface="Arial"/>
                <a:cs typeface="Arial"/>
              </a:rPr>
              <a:t>Be</a:t>
            </a:r>
            <a:r>
              <a:rPr sz="2400" b="1" i="1" spc="-204" dirty="0">
                <a:solidFill>
                  <a:srgbClr val="F1BA1B"/>
                </a:solidFill>
                <a:latin typeface="Arial"/>
                <a:cs typeface="Arial"/>
              </a:rPr>
              <a:t> </a:t>
            </a:r>
            <a:r>
              <a:rPr sz="2400" b="1" i="1" spc="-90" dirty="0">
                <a:solidFill>
                  <a:srgbClr val="F1BA1B"/>
                </a:solidFill>
                <a:latin typeface="Arial"/>
                <a:cs typeface="Arial"/>
              </a:rPr>
              <a:t>Firm!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38632" y="4039361"/>
            <a:ext cx="1529080" cy="253365"/>
          </a:xfrm>
          <a:custGeom>
            <a:avLst/>
            <a:gdLst/>
            <a:ahLst/>
            <a:cxnLst/>
            <a:rect l="l" t="t" r="r" b="b"/>
            <a:pathLst>
              <a:path w="1529079" h="253364">
                <a:moveTo>
                  <a:pt x="0" y="0"/>
                </a:moveTo>
                <a:lnTo>
                  <a:pt x="1528572" y="0"/>
                </a:lnTo>
                <a:lnTo>
                  <a:pt x="1528572" y="252984"/>
                </a:lnTo>
                <a:lnTo>
                  <a:pt x="0" y="252984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03342" y="3511565"/>
            <a:ext cx="4893945" cy="84328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300" i="1" spc="-95" dirty="0">
                <a:solidFill>
                  <a:srgbClr val="414042"/>
                </a:solidFill>
                <a:latin typeface="Arial"/>
                <a:cs typeface="Arial"/>
              </a:rPr>
              <a:t>Never give </a:t>
            </a:r>
            <a:r>
              <a:rPr sz="1300" i="1" spc="-10" dirty="0">
                <a:solidFill>
                  <a:srgbClr val="414042"/>
                </a:solidFill>
                <a:latin typeface="Arial"/>
                <a:cs typeface="Arial"/>
              </a:rPr>
              <a:t>in to </a:t>
            </a:r>
            <a:r>
              <a:rPr sz="1300" i="1" spc="-20" dirty="0">
                <a:solidFill>
                  <a:srgbClr val="414042"/>
                </a:solidFill>
                <a:latin typeface="Arial"/>
                <a:cs typeface="Arial"/>
              </a:rPr>
              <a:t>temptation </a:t>
            </a:r>
            <a:r>
              <a:rPr sz="1300" i="1" spc="-75" dirty="0">
                <a:solidFill>
                  <a:srgbClr val="414042"/>
                </a:solidFill>
                <a:latin typeface="Arial"/>
                <a:cs typeface="Arial"/>
              </a:rPr>
              <a:t>or </a:t>
            </a:r>
            <a:r>
              <a:rPr sz="1300" i="1" spc="-95" dirty="0">
                <a:solidFill>
                  <a:srgbClr val="414042"/>
                </a:solidFill>
                <a:latin typeface="Arial"/>
                <a:cs typeface="Arial"/>
              </a:rPr>
              <a:t>peer pressure. </a:t>
            </a:r>
            <a:r>
              <a:rPr sz="1300" i="1" spc="-70" dirty="0">
                <a:solidFill>
                  <a:srgbClr val="414042"/>
                </a:solidFill>
                <a:latin typeface="Arial"/>
                <a:cs typeface="Arial"/>
              </a:rPr>
              <a:t>Always </a:t>
            </a:r>
            <a:r>
              <a:rPr sz="1300" i="1" spc="-90" dirty="0">
                <a:solidFill>
                  <a:srgbClr val="414042"/>
                </a:solidFill>
                <a:latin typeface="Arial"/>
                <a:cs typeface="Arial"/>
              </a:rPr>
              <a:t>say </a:t>
            </a:r>
            <a:r>
              <a:rPr sz="1300" i="1" spc="-145" dirty="0">
                <a:solidFill>
                  <a:srgbClr val="414042"/>
                </a:solidFill>
                <a:latin typeface="Arial"/>
                <a:cs typeface="Arial"/>
              </a:rPr>
              <a:t>NO </a:t>
            </a:r>
            <a:r>
              <a:rPr sz="1300" i="1" spc="-10" dirty="0">
                <a:solidFill>
                  <a:srgbClr val="414042"/>
                </a:solidFill>
                <a:latin typeface="Arial"/>
                <a:cs typeface="Arial"/>
              </a:rPr>
              <a:t>to</a:t>
            </a:r>
            <a:r>
              <a:rPr sz="1300" i="1" spc="1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00" i="1" spc="-85" dirty="0">
                <a:solidFill>
                  <a:srgbClr val="414042"/>
                </a:solidFill>
                <a:latin typeface="Arial"/>
                <a:cs typeface="Arial"/>
              </a:rPr>
              <a:t>drugs.</a:t>
            </a:r>
            <a:endParaRPr sz="130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1305"/>
              </a:spcBef>
            </a:pPr>
            <a:r>
              <a:rPr sz="2400" b="1" i="1" spc="-229" dirty="0">
                <a:solidFill>
                  <a:srgbClr val="F1BA1B"/>
                </a:solidFill>
                <a:latin typeface="Arial"/>
                <a:cs typeface="Arial"/>
              </a:rPr>
              <a:t>Be</a:t>
            </a:r>
            <a:r>
              <a:rPr sz="2400" b="1" i="1" spc="-220" dirty="0">
                <a:solidFill>
                  <a:srgbClr val="F1BA1B"/>
                </a:solidFill>
                <a:latin typeface="Arial"/>
                <a:cs typeface="Arial"/>
              </a:rPr>
              <a:t> </a:t>
            </a:r>
            <a:r>
              <a:rPr sz="2400" b="1" i="1" spc="-140" dirty="0">
                <a:solidFill>
                  <a:srgbClr val="F1BA1B"/>
                </a:solidFill>
                <a:latin typeface="Arial"/>
                <a:cs typeface="Arial"/>
              </a:rPr>
              <a:t>Positive!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38632" y="2372296"/>
            <a:ext cx="1252855" cy="253365"/>
          </a:xfrm>
          <a:custGeom>
            <a:avLst/>
            <a:gdLst/>
            <a:ahLst/>
            <a:cxnLst/>
            <a:rect l="l" t="t" r="r" b="b"/>
            <a:pathLst>
              <a:path w="1252854" h="253364">
                <a:moveTo>
                  <a:pt x="0" y="0"/>
                </a:moveTo>
                <a:lnTo>
                  <a:pt x="1252727" y="0"/>
                </a:lnTo>
                <a:lnTo>
                  <a:pt x="1252727" y="252984"/>
                </a:lnTo>
                <a:lnTo>
                  <a:pt x="0" y="252984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013204" y="2294944"/>
            <a:ext cx="1310005" cy="393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i="1" spc="-229" dirty="0">
                <a:solidFill>
                  <a:srgbClr val="F1BA1B"/>
                </a:solidFill>
                <a:latin typeface="Arial"/>
                <a:cs typeface="Arial"/>
              </a:rPr>
              <a:t>Be</a:t>
            </a:r>
            <a:r>
              <a:rPr sz="2400" b="1" i="1" spc="155" dirty="0">
                <a:solidFill>
                  <a:srgbClr val="F1BA1B"/>
                </a:solidFill>
                <a:latin typeface="Arial"/>
                <a:cs typeface="Arial"/>
              </a:rPr>
              <a:t> </a:t>
            </a:r>
            <a:r>
              <a:rPr sz="2400" b="1" i="1" spc="-150" dirty="0">
                <a:solidFill>
                  <a:srgbClr val="F1BA1B"/>
                </a:solidFill>
                <a:latin typeface="Arial"/>
                <a:cs typeface="Arial"/>
              </a:rPr>
              <a:t>Brave!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634663" y="410791"/>
            <a:ext cx="3611879" cy="619125"/>
          </a:xfrm>
          <a:custGeom>
            <a:avLst/>
            <a:gdLst/>
            <a:ahLst/>
            <a:cxnLst/>
            <a:rect l="l" t="t" r="r" b="b"/>
            <a:pathLst>
              <a:path w="3611879" h="619125">
                <a:moveTo>
                  <a:pt x="3611676" y="0"/>
                </a:moveTo>
                <a:lnTo>
                  <a:pt x="191757" y="0"/>
                </a:lnTo>
                <a:lnTo>
                  <a:pt x="0" y="619125"/>
                </a:lnTo>
                <a:lnTo>
                  <a:pt x="3419919" y="619125"/>
                </a:lnTo>
                <a:lnTo>
                  <a:pt x="3611676" y="0"/>
                </a:lnTo>
                <a:close/>
              </a:path>
            </a:pathLst>
          </a:custGeom>
          <a:solidFill>
            <a:srgbClr val="D1D4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98163" y="359991"/>
            <a:ext cx="3611879" cy="619125"/>
          </a:xfrm>
          <a:custGeom>
            <a:avLst/>
            <a:gdLst/>
            <a:ahLst/>
            <a:cxnLst/>
            <a:rect l="l" t="t" r="r" b="b"/>
            <a:pathLst>
              <a:path w="3611879" h="619125">
                <a:moveTo>
                  <a:pt x="3611676" y="0"/>
                </a:moveTo>
                <a:lnTo>
                  <a:pt x="191757" y="0"/>
                </a:lnTo>
                <a:lnTo>
                  <a:pt x="0" y="619125"/>
                </a:lnTo>
                <a:lnTo>
                  <a:pt x="3419919" y="619125"/>
                </a:lnTo>
                <a:lnTo>
                  <a:pt x="3611676" y="0"/>
                </a:lnTo>
                <a:close/>
              </a:path>
            </a:pathLst>
          </a:custGeom>
          <a:solidFill>
            <a:srgbClr val="1F9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64257" y="488353"/>
            <a:ext cx="1946275" cy="312420"/>
          </a:xfrm>
          <a:custGeom>
            <a:avLst/>
            <a:gdLst/>
            <a:ahLst/>
            <a:cxnLst/>
            <a:rect l="l" t="t" r="r" b="b"/>
            <a:pathLst>
              <a:path w="1946275" h="312420">
                <a:moveTo>
                  <a:pt x="0" y="0"/>
                </a:moveTo>
                <a:lnTo>
                  <a:pt x="1946148" y="0"/>
                </a:lnTo>
                <a:lnTo>
                  <a:pt x="1946148" y="312420"/>
                </a:lnTo>
                <a:lnTo>
                  <a:pt x="0" y="312420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8513736" y="409359"/>
            <a:ext cx="198056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spc="-125" dirty="0">
                <a:latin typeface="Arial"/>
                <a:cs typeface="Arial"/>
              </a:rPr>
              <a:t>Let’s</a:t>
            </a:r>
            <a:r>
              <a:rPr i="0" spc="254" dirty="0">
                <a:latin typeface="Arial"/>
                <a:cs typeface="Arial"/>
              </a:rPr>
              <a:t> </a:t>
            </a:r>
            <a:r>
              <a:rPr i="0" spc="-145" dirty="0">
                <a:latin typeface="Arial"/>
                <a:cs typeface="Arial"/>
              </a:rPr>
              <a:t>Reflect</a:t>
            </a:r>
          </a:p>
        </p:txBody>
      </p:sp>
      <p:sp>
        <p:nvSpPr>
          <p:cNvPr id="19" name="object 19"/>
          <p:cNvSpPr/>
          <p:nvPr/>
        </p:nvSpPr>
        <p:spPr>
          <a:xfrm>
            <a:off x="8595086" y="7704284"/>
            <a:ext cx="1818005" cy="656590"/>
          </a:xfrm>
          <a:custGeom>
            <a:avLst/>
            <a:gdLst/>
            <a:ahLst/>
            <a:cxnLst/>
            <a:rect l="l" t="t" r="r" b="b"/>
            <a:pathLst>
              <a:path w="1818004" h="656590">
                <a:moveTo>
                  <a:pt x="1782000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620306"/>
                </a:lnTo>
                <a:lnTo>
                  <a:pt x="562" y="641113"/>
                </a:lnTo>
                <a:lnTo>
                  <a:pt x="4500" y="651798"/>
                </a:lnTo>
                <a:lnTo>
                  <a:pt x="15189" y="655735"/>
                </a:lnTo>
                <a:lnTo>
                  <a:pt x="36004" y="656297"/>
                </a:lnTo>
                <a:lnTo>
                  <a:pt x="1782000" y="656297"/>
                </a:lnTo>
                <a:lnTo>
                  <a:pt x="1802815" y="655735"/>
                </a:lnTo>
                <a:lnTo>
                  <a:pt x="1813504" y="651798"/>
                </a:lnTo>
                <a:lnTo>
                  <a:pt x="1817442" y="641113"/>
                </a:lnTo>
                <a:lnTo>
                  <a:pt x="1818005" y="620306"/>
                </a:lnTo>
                <a:lnTo>
                  <a:pt x="1818005" y="36004"/>
                </a:lnTo>
                <a:lnTo>
                  <a:pt x="1817442" y="15189"/>
                </a:lnTo>
                <a:lnTo>
                  <a:pt x="1813504" y="4500"/>
                </a:lnTo>
                <a:lnTo>
                  <a:pt x="1802815" y="562"/>
                </a:lnTo>
                <a:lnTo>
                  <a:pt x="178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476086" y="7704284"/>
            <a:ext cx="1818005" cy="656590"/>
          </a:xfrm>
          <a:custGeom>
            <a:avLst/>
            <a:gdLst/>
            <a:ahLst/>
            <a:cxnLst/>
            <a:rect l="l" t="t" r="r" b="b"/>
            <a:pathLst>
              <a:path w="1818004" h="656590">
                <a:moveTo>
                  <a:pt x="1782000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620306"/>
                </a:lnTo>
                <a:lnTo>
                  <a:pt x="562" y="641113"/>
                </a:lnTo>
                <a:lnTo>
                  <a:pt x="4500" y="651798"/>
                </a:lnTo>
                <a:lnTo>
                  <a:pt x="15189" y="655735"/>
                </a:lnTo>
                <a:lnTo>
                  <a:pt x="36004" y="656297"/>
                </a:lnTo>
                <a:lnTo>
                  <a:pt x="1782000" y="656297"/>
                </a:lnTo>
                <a:lnTo>
                  <a:pt x="1802815" y="655735"/>
                </a:lnTo>
                <a:lnTo>
                  <a:pt x="1813504" y="651798"/>
                </a:lnTo>
                <a:lnTo>
                  <a:pt x="1817442" y="641113"/>
                </a:lnTo>
                <a:lnTo>
                  <a:pt x="1818005" y="620306"/>
                </a:lnTo>
                <a:lnTo>
                  <a:pt x="1818005" y="36004"/>
                </a:lnTo>
                <a:lnTo>
                  <a:pt x="1817442" y="15189"/>
                </a:lnTo>
                <a:lnTo>
                  <a:pt x="1813504" y="4500"/>
                </a:lnTo>
                <a:lnTo>
                  <a:pt x="1802815" y="562"/>
                </a:lnTo>
                <a:lnTo>
                  <a:pt x="178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827655" y="7519937"/>
            <a:ext cx="1353185" cy="241300"/>
          </a:xfrm>
          <a:custGeom>
            <a:avLst/>
            <a:gdLst/>
            <a:ahLst/>
            <a:cxnLst/>
            <a:rect l="l" t="t" r="r" b="b"/>
            <a:pathLst>
              <a:path w="1353184" h="241300">
                <a:moveTo>
                  <a:pt x="0" y="240715"/>
                </a:moveTo>
                <a:lnTo>
                  <a:pt x="1352880" y="240715"/>
                </a:lnTo>
                <a:lnTo>
                  <a:pt x="1352880" y="0"/>
                </a:lnTo>
                <a:lnTo>
                  <a:pt x="0" y="0"/>
                </a:lnTo>
                <a:lnTo>
                  <a:pt x="0" y="240715"/>
                </a:lnTo>
                <a:close/>
              </a:path>
            </a:pathLst>
          </a:custGeom>
          <a:solidFill>
            <a:srgbClr val="F1BA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27109" y="7570749"/>
            <a:ext cx="1172210" cy="157480"/>
          </a:xfrm>
          <a:custGeom>
            <a:avLst/>
            <a:gdLst/>
            <a:ahLst/>
            <a:cxnLst/>
            <a:rect l="l" t="t" r="r" b="b"/>
            <a:pathLst>
              <a:path w="1172209" h="157479">
                <a:moveTo>
                  <a:pt x="0" y="0"/>
                </a:moveTo>
                <a:lnTo>
                  <a:pt x="1171955" y="0"/>
                </a:lnTo>
                <a:lnTo>
                  <a:pt x="1171955" y="156971"/>
                </a:lnTo>
                <a:lnTo>
                  <a:pt x="0" y="156971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827655" y="7518184"/>
            <a:ext cx="1353185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88265">
              <a:lnSpc>
                <a:spcPct val="100000"/>
              </a:lnSpc>
              <a:spcBef>
                <a:spcPts val="114"/>
              </a:spcBef>
            </a:pPr>
            <a:r>
              <a:rPr sz="1350" b="1" i="1" spc="-130" dirty="0">
                <a:solidFill>
                  <a:srgbClr val="FFFFFF"/>
                </a:solidFill>
                <a:latin typeface="Arial"/>
                <a:cs typeface="Arial"/>
              </a:rPr>
              <a:t>Golden </a:t>
            </a:r>
            <a:r>
              <a:rPr sz="1350" b="1" i="1" spc="-114" dirty="0">
                <a:solidFill>
                  <a:srgbClr val="FFFFFF"/>
                </a:solidFill>
                <a:latin typeface="Arial"/>
                <a:cs typeface="Arial"/>
              </a:rPr>
              <a:t>Value</a:t>
            </a:r>
            <a:r>
              <a:rPr sz="1350" b="1" i="1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i="1" spc="-105" dirty="0">
                <a:solidFill>
                  <a:srgbClr val="FFFFFF"/>
                </a:solidFill>
                <a:latin typeface="Arial"/>
                <a:cs typeface="Arial"/>
              </a:rPr>
              <a:t>is:</a:t>
            </a:r>
            <a:endParaRPr sz="135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708652" y="7519937"/>
            <a:ext cx="1353185" cy="241300"/>
          </a:xfrm>
          <a:custGeom>
            <a:avLst/>
            <a:gdLst/>
            <a:ahLst/>
            <a:cxnLst/>
            <a:rect l="l" t="t" r="r" b="b"/>
            <a:pathLst>
              <a:path w="1353184" h="241300">
                <a:moveTo>
                  <a:pt x="0" y="240715"/>
                </a:moveTo>
                <a:lnTo>
                  <a:pt x="1352880" y="240715"/>
                </a:lnTo>
                <a:lnTo>
                  <a:pt x="1352880" y="0"/>
                </a:lnTo>
                <a:lnTo>
                  <a:pt x="0" y="0"/>
                </a:lnTo>
                <a:lnTo>
                  <a:pt x="0" y="240715"/>
                </a:lnTo>
                <a:close/>
              </a:path>
            </a:pathLst>
          </a:custGeom>
          <a:solidFill>
            <a:srgbClr val="F1BA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808106" y="7570749"/>
            <a:ext cx="1172210" cy="157480"/>
          </a:xfrm>
          <a:custGeom>
            <a:avLst/>
            <a:gdLst/>
            <a:ahLst/>
            <a:cxnLst/>
            <a:rect l="l" t="t" r="r" b="b"/>
            <a:pathLst>
              <a:path w="1172209" h="157479">
                <a:moveTo>
                  <a:pt x="0" y="0"/>
                </a:moveTo>
                <a:lnTo>
                  <a:pt x="1171955" y="0"/>
                </a:lnTo>
                <a:lnTo>
                  <a:pt x="1171955" y="156971"/>
                </a:lnTo>
                <a:lnTo>
                  <a:pt x="0" y="156971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708652" y="7518184"/>
            <a:ext cx="1353185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88265">
              <a:lnSpc>
                <a:spcPct val="100000"/>
              </a:lnSpc>
              <a:spcBef>
                <a:spcPts val="114"/>
              </a:spcBef>
            </a:pPr>
            <a:r>
              <a:rPr sz="1350" b="1" i="1" spc="-130" dirty="0">
                <a:solidFill>
                  <a:srgbClr val="FFFFFF"/>
                </a:solidFill>
                <a:latin typeface="Arial"/>
                <a:cs typeface="Arial"/>
              </a:rPr>
              <a:t>Golden </a:t>
            </a:r>
            <a:r>
              <a:rPr sz="1350" b="1" i="1" spc="-114" dirty="0">
                <a:solidFill>
                  <a:srgbClr val="FFFFFF"/>
                </a:solidFill>
                <a:latin typeface="Arial"/>
                <a:cs typeface="Arial"/>
              </a:rPr>
              <a:t>Value</a:t>
            </a:r>
            <a:r>
              <a:rPr sz="1350" b="1" i="1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i="1" spc="-105" dirty="0">
                <a:solidFill>
                  <a:srgbClr val="FFFFFF"/>
                </a:solidFill>
                <a:latin typeface="Arial"/>
                <a:cs typeface="Arial"/>
              </a:rPr>
              <a:t>is:</a:t>
            </a:r>
            <a:endParaRPr sz="135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13905" y="7704297"/>
            <a:ext cx="1818005" cy="656590"/>
          </a:xfrm>
          <a:custGeom>
            <a:avLst/>
            <a:gdLst/>
            <a:ahLst/>
            <a:cxnLst/>
            <a:rect l="l" t="t" r="r" b="b"/>
            <a:pathLst>
              <a:path w="1818004" h="656590">
                <a:moveTo>
                  <a:pt x="1782000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620306"/>
                </a:lnTo>
                <a:lnTo>
                  <a:pt x="562" y="641113"/>
                </a:lnTo>
                <a:lnTo>
                  <a:pt x="4500" y="651798"/>
                </a:lnTo>
                <a:lnTo>
                  <a:pt x="15189" y="655735"/>
                </a:lnTo>
                <a:lnTo>
                  <a:pt x="36004" y="656297"/>
                </a:lnTo>
                <a:lnTo>
                  <a:pt x="1782000" y="656297"/>
                </a:lnTo>
                <a:lnTo>
                  <a:pt x="1802815" y="655735"/>
                </a:lnTo>
                <a:lnTo>
                  <a:pt x="1813504" y="651798"/>
                </a:lnTo>
                <a:lnTo>
                  <a:pt x="1817442" y="641113"/>
                </a:lnTo>
                <a:lnTo>
                  <a:pt x="1818005" y="620306"/>
                </a:lnTo>
                <a:lnTo>
                  <a:pt x="1818005" y="36004"/>
                </a:lnTo>
                <a:lnTo>
                  <a:pt x="1817442" y="15189"/>
                </a:lnTo>
                <a:lnTo>
                  <a:pt x="1813504" y="4500"/>
                </a:lnTo>
                <a:lnTo>
                  <a:pt x="1802815" y="562"/>
                </a:lnTo>
                <a:lnTo>
                  <a:pt x="178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96709" y="82483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49106" y="82483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13905" y="7704284"/>
            <a:ext cx="1818005" cy="656590"/>
          </a:xfrm>
          <a:custGeom>
            <a:avLst/>
            <a:gdLst/>
            <a:ahLst/>
            <a:cxnLst/>
            <a:rect l="l" t="t" r="r" b="b"/>
            <a:pathLst>
              <a:path w="1818004" h="656590">
                <a:moveTo>
                  <a:pt x="1782000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620306"/>
                </a:lnTo>
                <a:lnTo>
                  <a:pt x="562" y="641113"/>
                </a:lnTo>
                <a:lnTo>
                  <a:pt x="4500" y="651798"/>
                </a:lnTo>
                <a:lnTo>
                  <a:pt x="15189" y="655735"/>
                </a:lnTo>
                <a:lnTo>
                  <a:pt x="36004" y="656297"/>
                </a:lnTo>
                <a:lnTo>
                  <a:pt x="1782000" y="656297"/>
                </a:lnTo>
                <a:lnTo>
                  <a:pt x="1802815" y="655735"/>
                </a:lnTo>
                <a:lnTo>
                  <a:pt x="1813504" y="651798"/>
                </a:lnTo>
                <a:lnTo>
                  <a:pt x="1817442" y="641113"/>
                </a:lnTo>
                <a:lnTo>
                  <a:pt x="1818005" y="620306"/>
                </a:lnTo>
                <a:lnTo>
                  <a:pt x="1818005" y="36004"/>
                </a:lnTo>
                <a:lnTo>
                  <a:pt x="1817442" y="15189"/>
                </a:lnTo>
                <a:lnTo>
                  <a:pt x="1813504" y="4500"/>
                </a:lnTo>
                <a:lnTo>
                  <a:pt x="1802815" y="562"/>
                </a:lnTo>
                <a:lnTo>
                  <a:pt x="178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46468" y="7519937"/>
            <a:ext cx="1353185" cy="241300"/>
          </a:xfrm>
          <a:custGeom>
            <a:avLst/>
            <a:gdLst/>
            <a:ahLst/>
            <a:cxnLst/>
            <a:rect l="l" t="t" r="r" b="b"/>
            <a:pathLst>
              <a:path w="1353184" h="241300">
                <a:moveTo>
                  <a:pt x="0" y="240715"/>
                </a:moveTo>
                <a:lnTo>
                  <a:pt x="1352880" y="240715"/>
                </a:lnTo>
                <a:lnTo>
                  <a:pt x="1352880" y="0"/>
                </a:lnTo>
                <a:lnTo>
                  <a:pt x="0" y="0"/>
                </a:lnTo>
                <a:lnTo>
                  <a:pt x="0" y="240715"/>
                </a:lnTo>
                <a:close/>
              </a:path>
            </a:pathLst>
          </a:custGeom>
          <a:solidFill>
            <a:srgbClr val="F1BA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45934" y="7570749"/>
            <a:ext cx="1172210" cy="157480"/>
          </a:xfrm>
          <a:custGeom>
            <a:avLst/>
            <a:gdLst/>
            <a:ahLst/>
            <a:cxnLst/>
            <a:rect l="l" t="t" r="r" b="b"/>
            <a:pathLst>
              <a:path w="1172209" h="157479">
                <a:moveTo>
                  <a:pt x="0" y="0"/>
                </a:moveTo>
                <a:lnTo>
                  <a:pt x="1171955" y="0"/>
                </a:lnTo>
                <a:lnTo>
                  <a:pt x="1171955" y="156971"/>
                </a:lnTo>
                <a:lnTo>
                  <a:pt x="0" y="156971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946468" y="7518184"/>
            <a:ext cx="1353185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88265">
              <a:lnSpc>
                <a:spcPct val="100000"/>
              </a:lnSpc>
              <a:spcBef>
                <a:spcPts val="114"/>
              </a:spcBef>
            </a:pPr>
            <a:r>
              <a:rPr sz="1350" b="1" i="1" spc="-130" dirty="0">
                <a:solidFill>
                  <a:srgbClr val="FFFFFF"/>
                </a:solidFill>
                <a:latin typeface="Arial"/>
                <a:cs typeface="Arial"/>
              </a:rPr>
              <a:t>Golden </a:t>
            </a:r>
            <a:r>
              <a:rPr sz="1350" b="1" i="1" spc="-114" dirty="0">
                <a:solidFill>
                  <a:srgbClr val="FFFFFF"/>
                </a:solidFill>
                <a:latin typeface="Arial"/>
                <a:cs typeface="Arial"/>
              </a:rPr>
              <a:t>Value</a:t>
            </a:r>
            <a:r>
              <a:rPr sz="1350" b="1" i="1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i="1" spc="-105" dirty="0">
                <a:solidFill>
                  <a:srgbClr val="FFFFFF"/>
                </a:solidFill>
                <a:latin typeface="Arial"/>
                <a:cs typeface="Arial"/>
              </a:rPr>
              <a:t>is:</a:t>
            </a:r>
            <a:endParaRPr sz="13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583739" y="7886034"/>
            <a:ext cx="1818223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693545" algn="l"/>
              </a:tabLst>
            </a:pPr>
            <a:r>
              <a:rPr lang="en-US" sz="1700" i="1" spc="-125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"/>
                <a:cs typeface="Arial"/>
              </a:rPr>
              <a:t>Be P </a:t>
            </a:r>
            <a:r>
              <a:rPr lang="en-US" sz="1700" i="1" u="sng" spc="204" dirty="0" err="1">
                <a:solidFill>
                  <a:srgbClr val="FF0000"/>
                </a:solidFill>
                <a:uFill>
                  <a:solidFill>
                    <a:srgbClr val="414042"/>
                  </a:solidFill>
                </a:uFill>
                <a:latin typeface="Arial"/>
                <a:cs typeface="Arial"/>
              </a:rPr>
              <a:t>ositive</a:t>
            </a:r>
            <a:endParaRPr sz="1700" i="1" dirty="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647124" y="5610568"/>
            <a:ext cx="1713915" cy="17139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65950" y="5610568"/>
            <a:ext cx="1713915" cy="17139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528134" y="5610568"/>
            <a:ext cx="1713915" cy="17139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9914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3970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62416" y="8486078"/>
            <a:ext cx="190969" cy="2224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578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78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7898" y="8486078"/>
            <a:ext cx="95478" cy="2224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196113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190169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218616" y="8486078"/>
            <a:ext cx="190969" cy="2224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3140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3140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314098" y="8486078"/>
            <a:ext cx="95478" cy="2224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333267" y="0"/>
            <a:ext cx="0" cy="9000490"/>
          </a:xfrm>
          <a:custGeom>
            <a:avLst/>
            <a:gdLst/>
            <a:ahLst/>
            <a:cxnLst/>
            <a:rect l="l" t="t" r="r" b="b"/>
            <a:pathLst>
              <a:path h="9000490">
                <a:moveTo>
                  <a:pt x="0" y="0"/>
                </a:moveTo>
                <a:lnTo>
                  <a:pt x="0" y="8999994"/>
                </a:lnTo>
              </a:path>
            </a:pathLst>
          </a:custGeom>
          <a:ln w="3175">
            <a:solidFill>
              <a:srgbClr val="EC008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74880" y="8494274"/>
            <a:ext cx="165735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BF2"/>
                </a:solidFill>
                <a:latin typeface="Arial"/>
                <a:cs typeface="Arial"/>
              </a:rPr>
              <a:t>25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231665" y="8494274"/>
            <a:ext cx="163195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BF2"/>
                </a:solidFill>
                <a:latin typeface="Arial"/>
                <a:cs typeface="Arial"/>
              </a:rPr>
              <a:t>26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34">
            <a:extLst>
              <a:ext uri="{FF2B5EF4-FFF2-40B4-BE49-F238E27FC236}">
                <a16:creationId xmlns:a16="http://schemas.microsoft.com/office/drawing/2014/main" id="{9E061E13-3C11-4548-9161-0E6DD4CE718B}"/>
              </a:ext>
            </a:extLst>
          </p:cNvPr>
          <p:cNvSpPr txBox="1"/>
          <p:nvPr/>
        </p:nvSpPr>
        <p:spPr>
          <a:xfrm>
            <a:off x="6701892" y="7886034"/>
            <a:ext cx="1837698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693545" algn="l"/>
              </a:tabLst>
            </a:pPr>
            <a:r>
              <a:rPr sz="1700" i="1" spc="-125" dirty="0">
                <a:solidFill>
                  <a:srgbClr val="414042"/>
                </a:solidFill>
                <a:latin typeface="Arial"/>
                <a:cs typeface="Arial"/>
              </a:rPr>
              <a:t>Be</a:t>
            </a:r>
            <a:r>
              <a:rPr sz="1700" i="1" spc="1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SG" sz="1700" i="1" spc="100" dirty="0">
                <a:solidFill>
                  <a:srgbClr val="414042"/>
                </a:solidFill>
                <a:latin typeface="Arial"/>
                <a:cs typeface="Arial"/>
              </a:rPr>
              <a:t>F</a:t>
            </a:r>
            <a:r>
              <a:rPr lang="en-US" sz="1700" i="1" u="sng" spc="204" dirty="0" err="1">
                <a:solidFill>
                  <a:srgbClr val="FF0000"/>
                </a:solidFill>
                <a:uFill>
                  <a:solidFill>
                    <a:srgbClr val="414042"/>
                  </a:solidFill>
                </a:uFill>
                <a:latin typeface="Arial"/>
                <a:cs typeface="Arial"/>
              </a:rPr>
              <a:t>irm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56" name="object 34">
            <a:extLst>
              <a:ext uri="{FF2B5EF4-FFF2-40B4-BE49-F238E27FC236}">
                <a16:creationId xmlns:a16="http://schemas.microsoft.com/office/drawing/2014/main" id="{9D60A4C0-33FC-49DB-9020-A034FC0B025F}"/>
              </a:ext>
            </a:extLst>
          </p:cNvPr>
          <p:cNvSpPr txBox="1"/>
          <p:nvPr/>
        </p:nvSpPr>
        <p:spPr>
          <a:xfrm>
            <a:off x="10476048" y="7890339"/>
            <a:ext cx="1807535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693545" algn="l"/>
              </a:tabLst>
            </a:pPr>
            <a:r>
              <a:rPr lang="en-US" sz="1700" i="1" spc="-125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"/>
                <a:cs typeface="Arial"/>
              </a:rPr>
              <a:t>Be B </a:t>
            </a:r>
            <a:r>
              <a:rPr lang="en-US" sz="1700" i="1" u="sng" spc="204" dirty="0">
                <a:solidFill>
                  <a:srgbClr val="FF0000"/>
                </a:solidFill>
                <a:uFill>
                  <a:solidFill>
                    <a:srgbClr val="414042"/>
                  </a:solidFill>
                </a:uFill>
                <a:latin typeface="Arial"/>
                <a:cs typeface="Arial"/>
              </a:rPr>
              <a:t>rave</a:t>
            </a:r>
            <a:endParaRPr sz="1700" i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672060" cy="9000490"/>
          </a:xfrm>
          <a:custGeom>
            <a:avLst/>
            <a:gdLst/>
            <a:ahLst/>
            <a:cxnLst/>
            <a:rect l="l" t="t" r="r" b="b"/>
            <a:pathLst>
              <a:path w="12672060" h="9000490">
                <a:moveTo>
                  <a:pt x="0" y="9000007"/>
                </a:moveTo>
                <a:lnTo>
                  <a:pt x="12671996" y="9000007"/>
                </a:lnTo>
                <a:lnTo>
                  <a:pt x="12671996" y="0"/>
                </a:lnTo>
                <a:lnTo>
                  <a:pt x="0" y="0"/>
                </a:lnTo>
                <a:lnTo>
                  <a:pt x="0" y="9000007"/>
                </a:lnTo>
                <a:close/>
              </a:path>
            </a:pathLst>
          </a:custGeom>
          <a:solidFill>
            <a:srgbClr val="2CB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43180" y="1604908"/>
            <a:ext cx="347980" cy="589915"/>
          </a:xfrm>
          <a:custGeom>
            <a:avLst/>
            <a:gdLst/>
            <a:ahLst/>
            <a:cxnLst/>
            <a:rect l="l" t="t" r="r" b="b"/>
            <a:pathLst>
              <a:path w="347979" h="589914">
                <a:moveTo>
                  <a:pt x="82554" y="0"/>
                </a:moveTo>
                <a:lnTo>
                  <a:pt x="39877" y="13169"/>
                </a:lnTo>
                <a:lnTo>
                  <a:pt x="37388" y="19023"/>
                </a:lnTo>
                <a:lnTo>
                  <a:pt x="40678" y="27520"/>
                </a:lnTo>
                <a:lnTo>
                  <a:pt x="41351" y="31596"/>
                </a:lnTo>
                <a:lnTo>
                  <a:pt x="33141" y="50205"/>
                </a:lnTo>
                <a:lnTo>
                  <a:pt x="30645" y="60392"/>
                </a:lnTo>
                <a:lnTo>
                  <a:pt x="28910" y="74196"/>
                </a:lnTo>
                <a:lnTo>
                  <a:pt x="22986" y="103656"/>
                </a:lnTo>
                <a:lnTo>
                  <a:pt x="16371" y="145648"/>
                </a:lnTo>
                <a:lnTo>
                  <a:pt x="13082" y="195180"/>
                </a:lnTo>
                <a:lnTo>
                  <a:pt x="11857" y="248787"/>
                </a:lnTo>
                <a:lnTo>
                  <a:pt x="11432" y="303000"/>
                </a:lnTo>
                <a:lnTo>
                  <a:pt x="10547" y="354352"/>
                </a:lnTo>
                <a:lnTo>
                  <a:pt x="7937" y="399376"/>
                </a:lnTo>
                <a:lnTo>
                  <a:pt x="4516" y="439308"/>
                </a:lnTo>
                <a:lnTo>
                  <a:pt x="2030" y="478098"/>
                </a:lnTo>
                <a:lnTo>
                  <a:pt x="507" y="515715"/>
                </a:lnTo>
                <a:lnTo>
                  <a:pt x="0" y="550506"/>
                </a:lnTo>
                <a:lnTo>
                  <a:pt x="18979" y="552280"/>
                </a:lnTo>
                <a:lnTo>
                  <a:pt x="329998" y="588273"/>
                </a:lnTo>
                <a:lnTo>
                  <a:pt x="347522" y="589888"/>
                </a:lnTo>
                <a:lnTo>
                  <a:pt x="347662" y="576616"/>
                </a:lnTo>
                <a:lnTo>
                  <a:pt x="343784" y="546861"/>
                </a:lnTo>
                <a:lnTo>
                  <a:pt x="335673" y="498271"/>
                </a:lnTo>
                <a:lnTo>
                  <a:pt x="326470" y="461144"/>
                </a:lnTo>
                <a:lnTo>
                  <a:pt x="309178" y="404356"/>
                </a:lnTo>
                <a:lnTo>
                  <a:pt x="293353" y="360480"/>
                </a:lnTo>
                <a:lnTo>
                  <a:pt x="275830" y="317193"/>
                </a:lnTo>
                <a:lnTo>
                  <a:pt x="256865" y="274463"/>
                </a:lnTo>
                <a:lnTo>
                  <a:pt x="236715" y="232256"/>
                </a:lnTo>
                <a:lnTo>
                  <a:pt x="206006" y="170410"/>
                </a:lnTo>
                <a:lnTo>
                  <a:pt x="174078" y="109155"/>
                </a:lnTo>
                <a:lnTo>
                  <a:pt x="160750" y="82797"/>
                </a:lnTo>
                <a:lnTo>
                  <a:pt x="127335" y="27686"/>
                </a:lnTo>
                <a:lnTo>
                  <a:pt x="96049" y="2246"/>
                </a:lnTo>
                <a:lnTo>
                  <a:pt x="89565" y="151"/>
                </a:lnTo>
                <a:lnTo>
                  <a:pt x="82554" y="0"/>
                </a:lnTo>
                <a:close/>
              </a:path>
            </a:pathLst>
          </a:custGeom>
          <a:solidFill>
            <a:srgbClr val="A2A3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82012" y="2147210"/>
            <a:ext cx="615315" cy="582295"/>
          </a:xfrm>
          <a:custGeom>
            <a:avLst/>
            <a:gdLst/>
            <a:ahLst/>
            <a:cxnLst/>
            <a:rect l="l" t="t" r="r" b="b"/>
            <a:pathLst>
              <a:path w="615314" h="582294">
                <a:moveTo>
                  <a:pt x="50761" y="0"/>
                </a:moveTo>
                <a:lnTo>
                  <a:pt x="48635" y="11323"/>
                </a:lnTo>
                <a:lnTo>
                  <a:pt x="43905" y="22769"/>
                </a:lnTo>
                <a:lnTo>
                  <a:pt x="39044" y="34727"/>
                </a:lnTo>
                <a:lnTo>
                  <a:pt x="36525" y="47586"/>
                </a:lnTo>
                <a:lnTo>
                  <a:pt x="16789" y="74929"/>
                </a:lnTo>
                <a:lnTo>
                  <a:pt x="26973" y="93686"/>
                </a:lnTo>
                <a:lnTo>
                  <a:pt x="50191" y="113031"/>
                </a:lnTo>
                <a:lnTo>
                  <a:pt x="73241" y="133046"/>
                </a:lnTo>
                <a:lnTo>
                  <a:pt x="82918" y="153809"/>
                </a:lnTo>
                <a:lnTo>
                  <a:pt x="80769" y="178236"/>
                </a:lnTo>
                <a:lnTo>
                  <a:pt x="77922" y="203177"/>
                </a:lnTo>
                <a:lnTo>
                  <a:pt x="74972" y="228504"/>
                </a:lnTo>
                <a:lnTo>
                  <a:pt x="72517" y="254088"/>
                </a:lnTo>
                <a:lnTo>
                  <a:pt x="69790" y="308406"/>
                </a:lnTo>
                <a:lnTo>
                  <a:pt x="69049" y="362054"/>
                </a:lnTo>
                <a:lnTo>
                  <a:pt x="68795" y="413812"/>
                </a:lnTo>
                <a:lnTo>
                  <a:pt x="67525" y="462457"/>
                </a:lnTo>
                <a:lnTo>
                  <a:pt x="56444" y="489098"/>
                </a:lnTo>
                <a:lnTo>
                  <a:pt x="33291" y="524186"/>
                </a:lnTo>
                <a:lnTo>
                  <a:pt x="10374" y="558359"/>
                </a:lnTo>
                <a:lnTo>
                  <a:pt x="0" y="582256"/>
                </a:lnTo>
                <a:lnTo>
                  <a:pt x="14343" y="579475"/>
                </a:lnTo>
                <a:lnTo>
                  <a:pt x="543322" y="465604"/>
                </a:lnTo>
                <a:lnTo>
                  <a:pt x="586060" y="457197"/>
                </a:lnTo>
                <a:lnTo>
                  <a:pt x="613498" y="452462"/>
                </a:lnTo>
                <a:lnTo>
                  <a:pt x="613968" y="446189"/>
                </a:lnTo>
                <a:lnTo>
                  <a:pt x="614819" y="433489"/>
                </a:lnTo>
                <a:lnTo>
                  <a:pt x="614819" y="77571"/>
                </a:lnTo>
                <a:lnTo>
                  <a:pt x="614413" y="71297"/>
                </a:lnTo>
                <a:lnTo>
                  <a:pt x="613968" y="65023"/>
                </a:lnTo>
                <a:lnTo>
                  <a:pt x="613498" y="58775"/>
                </a:lnTo>
                <a:lnTo>
                  <a:pt x="68043" y="1570"/>
                </a:lnTo>
                <a:lnTo>
                  <a:pt x="50761" y="0"/>
                </a:lnTo>
                <a:close/>
              </a:path>
            </a:pathLst>
          </a:custGeom>
          <a:solidFill>
            <a:srgbClr val="CBCC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08627" y="7779603"/>
            <a:ext cx="92713" cy="102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7281" y="2084696"/>
            <a:ext cx="251460" cy="1139190"/>
          </a:xfrm>
          <a:custGeom>
            <a:avLst/>
            <a:gdLst/>
            <a:ahLst/>
            <a:cxnLst/>
            <a:rect l="l" t="t" r="r" b="b"/>
            <a:pathLst>
              <a:path w="251459" h="1139189">
                <a:moveTo>
                  <a:pt x="249775" y="0"/>
                </a:moveTo>
                <a:lnTo>
                  <a:pt x="195897" y="6157"/>
                </a:lnTo>
                <a:lnTo>
                  <a:pt x="163616" y="9163"/>
                </a:lnTo>
                <a:lnTo>
                  <a:pt x="128160" y="11125"/>
                </a:lnTo>
                <a:lnTo>
                  <a:pt x="104018" y="37078"/>
                </a:lnTo>
                <a:lnTo>
                  <a:pt x="69983" y="100961"/>
                </a:lnTo>
                <a:lnTo>
                  <a:pt x="40823" y="182090"/>
                </a:lnTo>
                <a:lnTo>
                  <a:pt x="27299" y="231086"/>
                </a:lnTo>
                <a:lnTo>
                  <a:pt x="16619" y="280633"/>
                </a:lnTo>
                <a:lnTo>
                  <a:pt x="8666" y="330632"/>
                </a:lnTo>
                <a:lnTo>
                  <a:pt x="3323" y="380983"/>
                </a:lnTo>
                <a:lnTo>
                  <a:pt x="473" y="431586"/>
                </a:lnTo>
                <a:lnTo>
                  <a:pt x="0" y="482342"/>
                </a:lnTo>
                <a:lnTo>
                  <a:pt x="1785" y="533153"/>
                </a:lnTo>
                <a:lnTo>
                  <a:pt x="5714" y="583918"/>
                </a:lnTo>
                <a:lnTo>
                  <a:pt x="11668" y="634538"/>
                </a:lnTo>
                <a:lnTo>
                  <a:pt x="19531" y="684914"/>
                </a:lnTo>
                <a:lnTo>
                  <a:pt x="29186" y="734947"/>
                </a:lnTo>
                <a:lnTo>
                  <a:pt x="40516" y="784536"/>
                </a:lnTo>
                <a:lnTo>
                  <a:pt x="53404" y="833583"/>
                </a:lnTo>
                <a:lnTo>
                  <a:pt x="67734" y="881989"/>
                </a:lnTo>
                <a:lnTo>
                  <a:pt x="91535" y="952093"/>
                </a:lnTo>
                <a:lnTo>
                  <a:pt x="118927" y="1020978"/>
                </a:lnTo>
                <a:lnTo>
                  <a:pt x="153032" y="1050772"/>
                </a:lnTo>
                <a:lnTo>
                  <a:pt x="186272" y="1083995"/>
                </a:lnTo>
                <a:lnTo>
                  <a:pt x="218936" y="1115133"/>
                </a:lnTo>
                <a:lnTo>
                  <a:pt x="251312" y="1138669"/>
                </a:lnTo>
                <a:lnTo>
                  <a:pt x="251216" y="986706"/>
                </a:lnTo>
                <a:lnTo>
                  <a:pt x="250937" y="784536"/>
                </a:lnTo>
                <a:lnTo>
                  <a:pt x="249854" y="182090"/>
                </a:lnTo>
                <a:lnTo>
                  <a:pt x="249775" y="0"/>
                </a:lnTo>
                <a:close/>
              </a:path>
            </a:pathLst>
          </a:custGeom>
          <a:solidFill>
            <a:srgbClr val="CBCC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82850" y="7512409"/>
            <a:ext cx="163830" cy="280035"/>
          </a:xfrm>
          <a:custGeom>
            <a:avLst/>
            <a:gdLst/>
            <a:ahLst/>
            <a:cxnLst/>
            <a:rect l="l" t="t" r="r" b="b"/>
            <a:pathLst>
              <a:path w="163829" h="280034">
                <a:moveTo>
                  <a:pt x="93383" y="0"/>
                </a:moveTo>
                <a:lnTo>
                  <a:pt x="91859" y="914"/>
                </a:lnTo>
                <a:lnTo>
                  <a:pt x="89623" y="914"/>
                </a:lnTo>
                <a:lnTo>
                  <a:pt x="90893" y="3022"/>
                </a:lnTo>
                <a:lnTo>
                  <a:pt x="85039" y="6337"/>
                </a:lnTo>
                <a:lnTo>
                  <a:pt x="81584" y="10033"/>
                </a:lnTo>
                <a:lnTo>
                  <a:pt x="80987" y="12471"/>
                </a:lnTo>
                <a:lnTo>
                  <a:pt x="66432" y="24567"/>
                </a:lnTo>
                <a:lnTo>
                  <a:pt x="45808" y="60375"/>
                </a:lnTo>
                <a:lnTo>
                  <a:pt x="36655" y="100310"/>
                </a:lnTo>
                <a:lnTo>
                  <a:pt x="34275" y="120036"/>
                </a:lnTo>
                <a:lnTo>
                  <a:pt x="29921" y="139750"/>
                </a:lnTo>
                <a:lnTo>
                  <a:pt x="22510" y="165301"/>
                </a:lnTo>
                <a:lnTo>
                  <a:pt x="16424" y="190863"/>
                </a:lnTo>
                <a:lnTo>
                  <a:pt x="11790" y="216522"/>
                </a:lnTo>
                <a:lnTo>
                  <a:pt x="8737" y="242366"/>
                </a:lnTo>
                <a:lnTo>
                  <a:pt x="6981" y="251247"/>
                </a:lnTo>
                <a:lnTo>
                  <a:pt x="4021" y="261070"/>
                </a:lnTo>
                <a:lnTo>
                  <a:pt x="1234" y="270927"/>
                </a:lnTo>
                <a:lnTo>
                  <a:pt x="0" y="279908"/>
                </a:lnTo>
                <a:lnTo>
                  <a:pt x="15511" y="279149"/>
                </a:lnTo>
                <a:lnTo>
                  <a:pt x="38795" y="277482"/>
                </a:lnTo>
                <a:lnTo>
                  <a:pt x="66093" y="275814"/>
                </a:lnTo>
                <a:lnTo>
                  <a:pt x="93649" y="275056"/>
                </a:lnTo>
                <a:lnTo>
                  <a:pt x="163296" y="275056"/>
                </a:lnTo>
                <a:lnTo>
                  <a:pt x="163158" y="266597"/>
                </a:lnTo>
                <a:lnTo>
                  <a:pt x="157695" y="210619"/>
                </a:lnTo>
                <a:lnTo>
                  <a:pt x="147502" y="154313"/>
                </a:lnTo>
                <a:lnTo>
                  <a:pt x="133709" y="99431"/>
                </a:lnTo>
                <a:lnTo>
                  <a:pt x="116218" y="45475"/>
                </a:lnTo>
                <a:lnTo>
                  <a:pt x="101587" y="13157"/>
                </a:lnTo>
                <a:lnTo>
                  <a:pt x="97193" y="4064"/>
                </a:lnTo>
                <a:lnTo>
                  <a:pt x="93383" y="0"/>
                </a:lnTo>
                <a:close/>
              </a:path>
            </a:pathLst>
          </a:custGeom>
          <a:solidFill>
            <a:srgbClr val="A2A3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97980" y="7779603"/>
            <a:ext cx="394970" cy="495934"/>
          </a:xfrm>
          <a:custGeom>
            <a:avLst/>
            <a:gdLst/>
            <a:ahLst/>
            <a:cxnLst/>
            <a:rect l="l" t="t" r="r" b="b"/>
            <a:pathLst>
              <a:path w="394970" h="495934">
                <a:moveTo>
                  <a:pt x="394817" y="0"/>
                </a:moveTo>
                <a:lnTo>
                  <a:pt x="283998" y="842"/>
                </a:lnTo>
                <a:lnTo>
                  <a:pt x="234056" y="2137"/>
                </a:lnTo>
                <a:lnTo>
                  <a:pt x="183400" y="4229"/>
                </a:lnTo>
                <a:lnTo>
                  <a:pt x="81787" y="9537"/>
                </a:lnTo>
                <a:lnTo>
                  <a:pt x="78228" y="20865"/>
                </a:lnTo>
                <a:lnTo>
                  <a:pt x="72701" y="34445"/>
                </a:lnTo>
                <a:lnTo>
                  <a:pt x="67136" y="48421"/>
                </a:lnTo>
                <a:lnTo>
                  <a:pt x="63461" y="60934"/>
                </a:lnTo>
                <a:lnTo>
                  <a:pt x="58654" y="82677"/>
                </a:lnTo>
                <a:lnTo>
                  <a:pt x="52751" y="105759"/>
                </a:lnTo>
                <a:lnTo>
                  <a:pt x="46783" y="129850"/>
                </a:lnTo>
                <a:lnTo>
                  <a:pt x="41782" y="154622"/>
                </a:lnTo>
                <a:lnTo>
                  <a:pt x="39463" y="189403"/>
                </a:lnTo>
                <a:lnTo>
                  <a:pt x="41244" y="225197"/>
                </a:lnTo>
                <a:lnTo>
                  <a:pt x="43124" y="261823"/>
                </a:lnTo>
                <a:lnTo>
                  <a:pt x="41097" y="299097"/>
                </a:lnTo>
                <a:lnTo>
                  <a:pt x="35077" y="315309"/>
                </a:lnTo>
                <a:lnTo>
                  <a:pt x="14193" y="347900"/>
                </a:lnTo>
                <a:lnTo>
                  <a:pt x="8331" y="364083"/>
                </a:lnTo>
                <a:lnTo>
                  <a:pt x="6933" y="379740"/>
                </a:lnTo>
                <a:lnTo>
                  <a:pt x="6342" y="395022"/>
                </a:lnTo>
                <a:lnTo>
                  <a:pt x="5814" y="410201"/>
                </a:lnTo>
                <a:lnTo>
                  <a:pt x="4610" y="425551"/>
                </a:lnTo>
                <a:lnTo>
                  <a:pt x="3398" y="436208"/>
                </a:lnTo>
                <a:lnTo>
                  <a:pt x="2224" y="446782"/>
                </a:lnTo>
                <a:lnTo>
                  <a:pt x="1090" y="457266"/>
                </a:lnTo>
                <a:lnTo>
                  <a:pt x="0" y="467652"/>
                </a:lnTo>
                <a:lnTo>
                  <a:pt x="220784" y="488267"/>
                </a:lnTo>
                <a:lnTo>
                  <a:pt x="273963" y="492255"/>
                </a:lnTo>
                <a:lnTo>
                  <a:pt x="329044" y="495680"/>
                </a:lnTo>
                <a:lnTo>
                  <a:pt x="331850" y="477853"/>
                </a:lnTo>
                <a:lnTo>
                  <a:pt x="339332" y="428417"/>
                </a:lnTo>
                <a:lnTo>
                  <a:pt x="346511" y="378996"/>
                </a:lnTo>
                <a:lnTo>
                  <a:pt x="354025" y="325843"/>
                </a:lnTo>
                <a:lnTo>
                  <a:pt x="359877" y="283341"/>
                </a:lnTo>
                <a:lnTo>
                  <a:pt x="365652" y="240553"/>
                </a:lnTo>
                <a:lnTo>
                  <a:pt x="371245" y="198256"/>
                </a:lnTo>
                <a:lnTo>
                  <a:pt x="376554" y="157225"/>
                </a:lnTo>
                <a:lnTo>
                  <a:pt x="383586" y="101107"/>
                </a:lnTo>
                <a:lnTo>
                  <a:pt x="389445" y="51752"/>
                </a:lnTo>
                <a:lnTo>
                  <a:pt x="392364" y="24395"/>
                </a:lnTo>
                <a:lnTo>
                  <a:pt x="394817" y="0"/>
                </a:lnTo>
                <a:close/>
              </a:path>
            </a:pathLst>
          </a:custGeom>
          <a:solidFill>
            <a:srgbClr val="CBCC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7416" y="1516956"/>
            <a:ext cx="4865370" cy="6032500"/>
          </a:xfrm>
          <a:custGeom>
            <a:avLst/>
            <a:gdLst/>
            <a:ahLst/>
            <a:cxnLst/>
            <a:rect l="l" t="t" r="r" b="b"/>
            <a:pathLst>
              <a:path w="4865370" h="6032500">
                <a:moveTo>
                  <a:pt x="4403924" y="6019800"/>
                </a:moveTo>
                <a:lnTo>
                  <a:pt x="2915028" y="6019800"/>
                </a:lnTo>
                <a:lnTo>
                  <a:pt x="2963274" y="6032500"/>
                </a:lnTo>
                <a:lnTo>
                  <a:pt x="4352732" y="6032500"/>
                </a:lnTo>
                <a:lnTo>
                  <a:pt x="4403924" y="6019800"/>
                </a:lnTo>
                <a:close/>
              </a:path>
              <a:path w="4865370" h="6032500">
                <a:moveTo>
                  <a:pt x="4720264" y="6007100"/>
                </a:moveTo>
                <a:lnTo>
                  <a:pt x="2631299" y="6007100"/>
                </a:lnTo>
                <a:lnTo>
                  <a:pt x="2677956" y="6019800"/>
                </a:lnTo>
                <a:lnTo>
                  <a:pt x="4666414" y="6019800"/>
                </a:lnTo>
                <a:lnTo>
                  <a:pt x="4720264" y="6007100"/>
                </a:lnTo>
                <a:close/>
              </a:path>
              <a:path w="4865370" h="6032500">
                <a:moveTo>
                  <a:pt x="4840540" y="5765800"/>
                </a:moveTo>
                <a:lnTo>
                  <a:pt x="260326" y="5765800"/>
                </a:lnTo>
                <a:lnTo>
                  <a:pt x="270217" y="5778500"/>
                </a:lnTo>
                <a:lnTo>
                  <a:pt x="277128" y="5803900"/>
                </a:lnTo>
                <a:lnTo>
                  <a:pt x="319321" y="5816600"/>
                </a:lnTo>
                <a:lnTo>
                  <a:pt x="364892" y="5816600"/>
                </a:lnTo>
                <a:lnTo>
                  <a:pt x="413429" y="5829300"/>
                </a:lnTo>
                <a:lnTo>
                  <a:pt x="517746" y="5829300"/>
                </a:lnTo>
                <a:lnTo>
                  <a:pt x="572701" y="5842000"/>
                </a:lnTo>
                <a:lnTo>
                  <a:pt x="686135" y="5842000"/>
                </a:lnTo>
                <a:lnTo>
                  <a:pt x="743789" y="5854700"/>
                </a:lnTo>
                <a:lnTo>
                  <a:pt x="858904" y="5854700"/>
                </a:lnTo>
                <a:lnTo>
                  <a:pt x="915539" y="5867400"/>
                </a:lnTo>
                <a:lnTo>
                  <a:pt x="971008" y="5867400"/>
                </a:lnTo>
                <a:lnTo>
                  <a:pt x="1024899" y="5880100"/>
                </a:lnTo>
                <a:lnTo>
                  <a:pt x="1126291" y="5880100"/>
                </a:lnTo>
                <a:lnTo>
                  <a:pt x="1172966" y="5892800"/>
                </a:lnTo>
                <a:lnTo>
                  <a:pt x="1256209" y="5892800"/>
                </a:lnTo>
                <a:lnTo>
                  <a:pt x="1307136" y="5905500"/>
                </a:lnTo>
                <a:lnTo>
                  <a:pt x="1357951" y="5905500"/>
                </a:lnTo>
                <a:lnTo>
                  <a:pt x="1408668" y="5918200"/>
                </a:lnTo>
                <a:lnTo>
                  <a:pt x="1509873" y="5918200"/>
                </a:lnTo>
                <a:lnTo>
                  <a:pt x="1560393" y="5930900"/>
                </a:lnTo>
                <a:lnTo>
                  <a:pt x="1610880" y="5930900"/>
                </a:lnTo>
                <a:lnTo>
                  <a:pt x="1661349" y="5943600"/>
                </a:lnTo>
                <a:lnTo>
                  <a:pt x="1762296" y="5943600"/>
                </a:lnTo>
                <a:lnTo>
                  <a:pt x="1812807" y="5956300"/>
                </a:lnTo>
                <a:lnTo>
                  <a:pt x="1913981" y="5956300"/>
                </a:lnTo>
                <a:lnTo>
                  <a:pt x="1964677" y="5969000"/>
                </a:lnTo>
                <a:lnTo>
                  <a:pt x="2066365" y="5969000"/>
                </a:lnTo>
                <a:lnTo>
                  <a:pt x="2117389" y="5981700"/>
                </a:lnTo>
                <a:lnTo>
                  <a:pt x="2219877" y="5981700"/>
                </a:lnTo>
                <a:lnTo>
                  <a:pt x="2271372" y="5994400"/>
                </a:lnTo>
                <a:lnTo>
                  <a:pt x="2374946" y="5994400"/>
                </a:lnTo>
                <a:lnTo>
                  <a:pt x="2427056" y="6007100"/>
                </a:lnTo>
                <a:lnTo>
                  <a:pt x="4829366" y="6007100"/>
                </a:lnTo>
                <a:lnTo>
                  <a:pt x="4831936" y="5956300"/>
                </a:lnTo>
                <a:lnTo>
                  <a:pt x="4834389" y="5905500"/>
                </a:lnTo>
                <a:lnTo>
                  <a:pt x="4836727" y="5854700"/>
                </a:lnTo>
                <a:lnTo>
                  <a:pt x="4838953" y="5803900"/>
                </a:lnTo>
                <a:lnTo>
                  <a:pt x="4840540" y="5765800"/>
                </a:lnTo>
                <a:close/>
              </a:path>
              <a:path w="4865370" h="6032500">
                <a:moveTo>
                  <a:pt x="331395" y="0"/>
                </a:moveTo>
                <a:lnTo>
                  <a:pt x="233859" y="0"/>
                </a:lnTo>
                <a:lnTo>
                  <a:pt x="205394" y="12700"/>
                </a:lnTo>
                <a:lnTo>
                  <a:pt x="167824" y="50800"/>
                </a:lnTo>
                <a:lnTo>
                  <a:pt x="132402" y="114300"/>
                </a:lnTo>
                <a:lnTo>
                  <a:pt x="113833" y="152400"/>
                </a:lnTo>
                <a:lnTo>
                  <a:pt x="96810" y="203200"/>
                </a:lnTo>
                <a:lnTo>
                  <a:pt x="81298" y="254000"/>
                </a:lnTo>
                <a:lnTo>
                  <a:pt x="67260" y="304800"/>
                </a:lnTo>
                <a:lnTo>
                  <a:pt x="54659" y="368300"/>
                </a:lnTo>
                <a:lnTo>
                  <a:pt x="43460" y="431800"/>
                </a:lnTo>
                <a:lnTo>
                  <a:pt x="36873" y="469900"/>
                </a:lnTo>
                <a:lnTo>
                  <a:pt x="30861" y="508000"/>
                </a:lnTo>
                <a:lnTo>
                  <a:pt x="25416" y="558800"/>
                </a:lnTo>
                <a:lnTo>
                  <a:pt x="20526" y="609600"/>
                </a:lnTo>
                <a:lnTo>
                  <a:pt x="16184" y="647700"/>
                </a:lnTo>
                <a:lnTo>
                  <a:pt x="12377" y="698500"/>
                </a:lnTo>
                <a:lnTo>
                  <a:pt x="9097" y="749300"/>
                </a:lnTo>
                <a:lnTo>
                  <a:pt x="6334" y="800100"/>
                </a:lnTo>
                <a:lnTo>
                  <a:pt x="4078" y="863600"/>
                </a:lnTo>
                <a:lnTo>
                  <a:pt x="2605" y="901700"/>
                </a:lnTo>
                <a:lnTo>
                  <a:pt x="1457" y="952500"/>
                </a:lnTo>
                <a:lnTo>
                  <a:pt x="628" y="990600"/>
                </a:lnTo>
                <a:lnTo>
                  <a:pt x="113" y="1041400"/>
                </a:lnTo>
                <a:lnTo>
                  <a:pt x="0" y="1143000"/>
                </a:lnTo>
                <a:lnTo>
                  <a:pt x="391" y="1193800"/>
                </a:lnTo>
                <a:lnTo>
                  <a:pt x="1075" y="1231900"/>
                </a:lnTo>
                <a:lnTo>
                  <a:pt x="2046" y="1282700"/>
                </a:lnTo>
                <a:lnTo>
                  <a:pt x="3297" y="1333500"/>
                </a:lnTo>
                <a:lnTo>
                  <a:pt x="4824" y="1397000"/>
                </a:lnTo>
                <a:lnTo>
                  <a:pt x="6621" y="1447800"/>
                </a:lnTo>
                <a:lnTo>
                  <a:pt x="8682" y="1498600"/>
                </a:lnTo>
                <a:lnTo>
                  <a:pt x="11004" y="1549400"/>
                </a:lnTo>
                <a:lnTo>
                  <a:pt x="13579" y="1600200"/>
                </a:lnTo>
                <a:lnTo>
                  <a:pt x="16403" y="1663700"/>
                </a:lnTo>
                <a:lnTo>
                  <a:pt x="19470" y="1714500"/>
                </a:lnTo>
                <a:lnTo>
                  <a:pt x="22274" y="1765300"/>
                </a:lnTo>
                <a:lnTo>
                  <a:pt x="25247" y="1803400"/>
                </a:lnTo>
                <a:lnTo>
                  <a:pt x="28387" y="1854200"/>
                </a:lnTo>
                <a:lnTo>
                  <a:pt x="31689" y="1905000"/>
                </a:lnTo>
                <a:lnTo>
                  <a:pt x="35150" y="1955800"/>
                </a:lnTo>
                <a:lnTo>
                  <a:pt x="38767" y="2006600"/>
                </a:lnTo>
                <a:lnTo>
                  <a:pt x="42536" y="2057400"/>
                </a:lnTo>
                <a:lnTo>
                  <a:pt x="46455" y="2108200"/>
                </a:lnTo>
                <a:lnTo>
                  <a:pt x="50520" y="2159000"/>
                </a:lnTo>
                <a:lnTo>
                  <a:pt x="54728" y="2209800"/>
                </a:lnTo>
                <a:lnTo>
                  <a:pt x="59074" y="2260600"/>
                </a:lnTo>
                <a:lnTo>
                  <a:pt x="63557" y="2311400"/>
                </a:lnTo>
                <a:lnTo>
                  <a:pt x="68173" y="2362200"/>
                </a:lnTo>
                <a:lnTo>
                  <a:pt x="72918" y="2413000"/>
                </a:lnTo>
                <a:lnTo>
                  <a:pt x="77788" y="2463800"/>
                </a:lnTo>
                <a:lnTo>
                  <a:pt x="82782" y="2514600"/>
                </a:lnTo>
                <a:lnTo>
                  <a:pt x="87895" y="2565400"/>
                </a:lnTo>
                <a:lnTo>
                  <a:pt x="93124" y="2616200"/>
                </a:lnTo>
                <a:lnTo>
                  <a:pt x="98465" y="2667000"/>
                </a:lnTo>
                <a:lnTo>
                  <a:pt x="103916" y="2717800"/>
                </a:lnTo>
                <a:lnTo>
                  <a:pt x="109473" y="2768600"/>
                </a:lnTo>
                <a:lnTo>
                  <a:pt x="115133" y="2819400"/>
                </a:lnTo>
                <a:lnTo>
                  <a:pt x="120892" y="2882900"/>
                </a:lnTo>
                <a:lnTo>
                  <a:pt x="123385" y="2895600"/>
                </a:lnTo>
                <a:lnTo>
                  <a:pt x="126169" y="2921000"/>
                </a:lnTo>
                <a:lnTo>
                  <a:pt x="129226" y="2946400"/>
                </a:lnTo>
                <a:lnTo>
                  <a:pt x="136081" y="2997200"/>
                </a:lnTo>
                <a:lnTo>
                  <a:pt x="143799" y="3048000"/>
                </a:lnTo>
                <a:lnTo>
                  <a:pt x="147933" y="3073400"/>
                </a:lnTo>
                <a:lnTo>
                  <a:pt x="161213" y="3162300"/>
                </a:lnTo>
                <a:lnTo>
                  <a:pt x="165868" y="3187700"/>
                </a:lnTo>
                <a:lnTo>
                  <a:pt x="170605" y="3213100"/>
                </a:lnTo>
                <a:lnTo>
                  <a:pt x="175406" y="3251200"/>
                </a:lnTo>
                <a:lnTo>
                  <a:pt x="180252" y="3276600"/>
                </a:lnTo>
                <a:lnTo>
                  <a:pt x="194866" y="3390900"/>
                </a:lnTo>
                <a:lnTo>
                  <a:pt x="199700" y="3416300"/>
                </a:lnTo>
                <a:lnTo>
                  <a:pt x="204484" y="3454400"/>
                </a:lnTo>
                <a:lnTo>
                  <a:pt x="209198" y="3492500"/>
                </a:lnTo>
                <a:lnTo>
                  <a:pt x="213823" y="3543300"/>
                </a:lnTo>
                <a:lnTo>
                  <a:pt x="218341" y="3581400"/>
                </a:lnTo>
                <a:lnTo>
                  <a:pt x="222733" y="3619500"/>
                </a:lnTo>
                <a:lnTo>
                  <a:pt x="226979" y="3657600"/>
                </a:lnTo>
                <a:lnTo>
                  <a:pt x="231061" y="3708400"/>
                </a:lnTo>
                <a:lnTo>
                  <a:pt x="234959" y="3746500"/>
                </a:lnTo>
                <a:lnTo>
                  <a:pt x="238655" y="3797300"/>
                </a:lnTo>
                <a:lnTo>
                  <a:pt x="242130" y="3848100"/>
                </a:lnTo>
                <a:lnTo>
                  <a:pt x="245364" y="3886200"/>
                </a:lnTo>
                <a:lnTo>
                  <a:pt x="248338" y="3937000"/>
                </a:lnTo>
                <a:lnTo>
                  <a:pt x="251034" y="3987800"/>
                </a:lnTo>
                <a:lnTo>
                  <a:pt x="253433" y="4038600"/>
                </a:lnTo>
                <a:lnTo>
                  <a:pt x="255515" y="4089400"/>
                </a:lnTo>
                <a:lnTo>
                  <a:pt x="258654" y="4203700"/>
                </a:lnTo>
                <a:lnTo>
                  <a:pt x="259673" y="4267200"/>
                </a:lnTo>
                <a:lnTo>
                  <a:pt x="260300" y="4318000"/>
                </a:lnTo>
                <a:lnTo>
                  <a:pt x="260514" y="4381500"/>
                </a:lnTo>
                <a:lnTo>
                  <a:pt x="260299" y="4432300"/>
                </a:lnTo>
                <a:lnTo>
                  <a:pt x="259634" y="4495800"/>
                </a:lnTo>
                <a:lnTo>
                  <a:pt x="258501" y="4559300"/>
                </a:lnTo>
                <a:lnTo>
                  <a:pt x="256880" y="4622800"/>
                </a:lnTo>
                <a:lnTo>
                  <a:pt x="254752" y="4699000"/>
                </a:lnTo>
                <a:lnTo>
                  <a:pt x="252100" y="4762500"/>
                </a:lnTo>
                <a:lnTo>
                  <a:pt x="248902" y="4826000"/>
                </a:lnTo>
                <a:lnTo>
                  <a:pt x="245142" y="4902200"/>
                </a:lnTo>
                <a:lnTo>
                  <a:pt x="240798" y="4965700"/>
                </a:lnTo>
                <a:lnTo>
                  <a:pt x="235854" y="5041900"/>
                </a:lnTo>
                <a:lnTo>
                  <a:pt x="230289" y="5118100"/>
                </a:lnTo>
                <a:lnTo>
                  <a:pt x="224084" y="5194300"/>
                </a:lnTo>
                <a:lnTo>
                  <a:pt x="217221" y="5270500"/>
                </a:lnTo>
                <a:lnTo>
                  <a:pt x="209681" y="5346700"/>
                </a:lnTo>
                <a:lnTo>
                  <a:pt x="201444" y="5435600"/>
                </a:lnTo>
                <a:lnTo>
                  <a:pt x="192491" y="5511800"/>
                </a:lnTo>
                <a:lnTo>
                  <a:pt x="182804" y="5600700"/>
                </a:lnTo>
                <a:lnTo>
                  <a:pt x="172364" y="5676900"/>
                </a:lnTo>
                <a:lnTo>
                  <a:pt x="161151" y="5765800"/>
                </a:lnTo>
                <a:lnTo>
                  <a:pt x="168710" y="5791200"/>
                </a:lnTo>
                <a:lnTo>
                  <a:pt x="179105" y="5816600"/>
                </a:lnTo>
                <a:lnTo>
                  <a:pt x="191610" y="5816600"/>
                </a:lnTo>
                <a:lnTo>
                  <a:pt x="205497" y="5803900"/>
                </a:lnTo>
                <a:lnTo>
                  <a:pt x="234510" y="5778500"/>
                </a:lnTo>
                <a:lnTo>
                  <a:pt x="248181" y="5778500"/>
                </a:lnTo>
                <a:lnTo>
                  <a:pt x="260326" y="5765800"/>
                </a:lnTo>
                <a:lnTo>
                  <a:pt x="4840540" y="5765800"/>
                </a:lnTo>
                <a:lnTo>
                  <a:pt x="4843077" y="5702300"/>
                </a:lnTo>
                <a:lnTo>
                  <a:pt x="4844979" y="5651500"/>
                </a:lnTo>
                <a:lnTo>
                  <a:pt x="4846778" y="5600700"/>
                </a:lnTo>
                <a:lnTo>
                  <a:pt x="4848389" y="5549900"/>
                </a:lnTo>
                <a:lnTo>
                  <a:pt x="4849910" y="5499100"/>
                </a:lnTo>
                <a:lnTo>
                  <a:pt x="4851346" y="5448300"/>
                </a:lnTo>
                <a:lnTo>
                  <a:pt x="4852697" y="5397500"/>
                </a:lnTo>
                <a:lnTo>
                  <a:pt x="4853965" y="5346700"/>
                </a:lnTo>
                <a:lnTo>
                  <a:pt x="4855152" y="5295900"/>
                </a:lnTo>
                <a:lnTo>
                  <a:pt x="4856260" y="5245100"/>
                </a:lnTo>
                <a:lnTo>
                  <a:pt x="4857291" y="5194300"/>
                </a:lnTo>
                <a:lnTo>
                  <a:pt x="4858246" y="5143500"/>
                </a:lnTo>
                <a:lnTo>
                  <a:pt x="4859105" y="5092700"/>
                </a:lnTo>
                <a:lnTo>
                  <a:pt x="4859896" y="5041900"/>
                </a:lnTo>
                <a:lnTo>
                  <a:pt x="4860621" y="4991100"/>
                </a:lnTo>
                <a:lnTo>
                  <a:pt x="4861283" y="4940300"/>
                </a:lnTo>
                <a:lnTo>
                  <a:pt x="4861882" y="4889500"/>
                </a:lnTo>
                <a:lnTo>
                  <a:pt x="4862421" y="4838700"/>
                </a:lnTo>
                <a:lnTo>
                  <a:pt x="4863007" y="4762500"/>
                </a:lnTo>
                <a:lnTo>
                  <a:pt x="4863325" y="4724400"/>
                </a:lnTo>
                <a:lnTo>
                  <a:pt x="4863693" y="4673600"/>
                </a:lnTo>
                <a:lnTo>
                  <a:pt x="4864009" y="4622800"/>
                </a:lnTo>
                <a:lnTo>
                  <a:pt x="4864327" y="4559300"/>
                </a:lnTo>
                <a:lnTo>
                  <a:pt x="4864488" y="4521200"/>
                </a:lnTo>
                <a:lnTo>
                  <a:pt x="4864655" y="4470400"/>
                </a:lnTo>
                <a:lnTo>
                  <a:pt x="4864809" y="4381500"/>
                </a:lnTo>
                <a:lnTo>
                  <a:pt x="4864758" y="4152900"/>
                </a:lnTo>
                <a:lnTo>
                  <a:pt x="4864502" y="4051300"/>
                </a:lnTo>
                <a:lnTo>
                  <a:pt x="4863894" y="3886200"/>
                </a:lnTo>
                <a:lnTo>
                  <a:pt x="4863359" y="3784600"/>
                </a:lnTo>
                <a:lnTo>
                  <a:pt x="4862734" y="3683000"/>
                </a:lnTo>
                <a:lnTo>
                  <a:pt x="4862032" y="3581400"/>
                </a:lnTo>
                <a:lnTo>
                  <a:pt x="4861265" y="3479800"/>
                </a:lnTo>
                <a:lnTo>
                  <a:pt x="4860023" y="3327400"/>
                </a:lnTo>
                <a:lnTo>
                  <a:pt x="4854936" y="2743200"/>
                </a:lnTo>
                <a:lnTo>
                  <a:pt x="4853645" y="2590800"/>
                </a:lnTo>
                <a:lnTo>
                  <a:pt x="4852869" y="2489200"/>
                </a:lnTo>
                <a:lnTo>
                  <a:pt x="4852180" y="2387600"/>
                </a:lnTo>
                <a:lnTo>
                  <a:pt x="4851872" y="2336800"/>
                </a:lnTo>
                <a:lnTo>
                  <a:pt x="4851342" y="2235200"/>
                </a:lnTo>
                <a:lnTo>
                  <a:pt x="4850789" y="2095500"/>
                </a:lnTo>
                <a:lnTo>
                  <a:pt x="4850677" y="2044700"/>
                </a:lnTo>
                <a:lnTo>
                  <a:pt x="4850575" y="1943100"/>
                </a:lnTo>
                <a:lnTo>
                  <a:pt x="4849500" y="1892300"/>
                </a:lnTo>
                <a:lnTo>
                  <a:pt x="4847749" y="1828800"/>
                </a:lnTo>
                <a:lnTo>
                  <a:pt x="4845379" y="1778000"/>
                </a:lnTo>
                <a:lnTo>
                  <a:pt x="4842447" y="1714500"/>
                </a:lnTo>
                <a:lnTo>
                  <a:pt x="4839006" y="1651000"/>
                </a:lnTo>
                <a:lnTo>
                  <a:pt x="4835114" y="1587500"/>
                </a:lnTo>
                <a:lnTo>
                  <a:pt x="4830827" y="1524000"/>
                </a:lnTo>
                <a:lnTo>
                  <a:pt x="4826199" y="1473200"/>
                </a:lnTo>
                <a:lnTo>
                  <a:pt x="4821287" y="1409700"/>
                </a:lnTo>
                <a:lnTo>
                  <a:pt x="4816147" y="1346200"/>
                </a:lnTo>
                <a:lnTo>
                  <a:pt x="4810833" y="1282700"/>
                </a:lnTo>
                <a:lnTo>
                  <a:pt x="4805403" y="1219200"/>
                </a:lnTo>
                <a:lnTo>
                  <a:pt x="4799912" y="1155700"/>
                </a:lnTo>
                <a:lnTo>
                  <a:pt x="4788969" y="1028700"/>
                </a:lnTo>
                <a:lnTo>
                  <a:pt x="4783629" y="965200"/>
                </a:lnTo>
                <a:lnTo>
                  <a:pt x="4778452" y="901700"/>
                </a:lnTo>
                <a:lnTo>
                  <a:pt x="4773491" y="850900"/>
                </a:lnTo>
                <a:lnTo>
                  <a:pt x="4768805" y="787400"/>
                </a:lnTo>
                <a:lnTo>
                  <a:pt x="4764448" y="736600"/>
                </a:lnTo>
                <a:lnTo>
                  <a:pt x="4760476" y="673100"/>
                </a:lnTo>
                <a:lnTo>
                  <a:pt x="4756945" y="622300"/>
                </a:lnTo>
                <a:lnTo>
                  <a:pt x="4753910" y="571500"/>
                </a:lnTo>
                <a:lnTo>
                  <a:pt x="4751428" y="520700"/>
                </a:lnTo>
                <a:lnTo>
                  <a:pt x="4749555" y="469900"/>
                </a:lnTo>
                <a:lnTo>
                  <a:pt x="4748345" y="431800"/>
                </a:lnTo>
                <a:lnTo>
                  <a:pt x="4747856" y="381000"/>
                </a:lnTo>
                <a:lnTo>
                  <a:pt x="4748142" y="342900"/>
                </a:lnTo>
                <a:lnTo>
                  <a:pt x="4749259" y="304800"/>
                </a:lnTo>
                <a:lnTo>
                  <a:pt x="4751264" y="266700"/>
                </a:lnTo>
                <a:lnTo>
                  <a:pt x="4754211" y="241300"/>
                </a:lnTo>
                <a:lnTo>
                  <a:pt x="4758158" y="203200"/>
                </a:lnTo>
                <a:lnTo>
                  <a:pt x="4763159" y="177800"/>
                </a:lnTo>
                <a:lnTo>
                  <a:pt x="4769270" y="152400"/>
                </a:lnTo>
                <a:lnTo>
                  <a:pt x="4776548" y="139700"/>
                </a:lnTo>
                <a:lnTo>
                  <a:pt x="2191140" y="139700"/>
                </a:lnTo>
                <a:lnTo>
                  <a:pt x="2145066" y="127000"/>
                </a:lnTo>
                <a:lnTo>
                  <a:pt x="1872162" y="127000"/>
                </a:lnTo>
                <a:lnTo>
                  <a:pt x="1827158" y="114300"/>
                </a:lnTo>
                <a:lnTo>
                  <a:pt x="1603480" y="114300"/>
                </a:lnTo>
                <a:lnTo>
                  <a:pt x="1558932" y="101600"/>
                </a:lnTo>
                <a:lnTo>
                  <a:pt x="1380966" y="101600"/>
                </a:lnTo>
                <a:lnTo>
                  <a:pt x="1336473" y="88900"/>
                </a:lnTo>
                <a:lnTo>
                  <a:pt x="1158139" y="88900"/>
                </a:lnTo>
                <a:lnTo>
                  <a:pt x="978663" y="76200"/>
                </a:lnTo>
                <a:lnTo>
                  <a:pt x="923952" y="63500"/>
                </a:lnTo>
                <a:lnTo>
                  <a:pt x="869841" y="63500"/>
                </a:lnTo>
                <a:lnTo>
                  <a:pt x="816389" y="50800"/>
                </a:lnTo>
                <a:lnTo>
                  <a:pt x="711704" y="50800"/>
                </a:lnTo>
                <a:lnTo>
                  <a:pt x="660591" y="38100"/>
                </a:lnTo>
                <a:lnTo>
                  <a:pt x="610380" y="38100"/>
                </a:lnTo>
                <a:lnTo>
                  <a:pt x="561129" y="25400"/>
                </a:lnTo>
                <a:lnTo>
                  <a:pt x="512899" y="25400"/>
                </a:lnTo>
                <a:lnTo>
                  <a:pt x="465750" y="12700"/>
                </a:lnTo>
                <a:lnTo>
                  <a:pt x="374938" y="12700"/>
                </a:lnTo>
                <a:lnTo>
                  <a:pt x="331395" y="0"/>
                </a:lnTo>
                <a:close/>
              </a:path>
              <a:path w="4865370" h="6032500">
                <a:moveTo>
                  <a:pt x="4805935" y="101600"/>
                </a:moveTo>
                <a:lnTo>
                  <a:pt x="4074535" y="101600"/>
                </a:lnTo>
                <a:lnTo>
                  <a:pt x="4013836" y="114300"/>
                </a:lnTo>
                <a:lnTo>
                  <a:pt x="3835367" y="114300"/>
                </a:lnTo>
                <a:lnTo>
                  <a:pt x="3777047" y="127000"/>
                </a:lnTo>
                <a:lnTo>
                  <a:pt x="3549307" y="127000"/>
                </a:lnTo>
                <a:lnTo>
                  <a:pt x="3493698" y="139700"/>
                </a:lnTo>
                <a:lnTo>
                  <a:pt x="4776548" y="139700"/>
                </a:lnTo>
                <a:lnTo>
                  <a:pt x="4785047" y="127000"/>
                </a:lnTo>
                <a:lnTo>
                  <a:pt x="4794824" y="114300"/>
                </a:lnTo>
                <a:lnTo>
                  <a:pt x="4805935" y="101600"/>
                </a:lnTo>
                <a:close/>
              </a:path>
              <a:path w="4865370" h="6032500">
                <a:moveTo>
                  <a:pt x="4717695" y="63500"/>
                </a:moveTo>
                <a:lnTo>
                  <a:pt x="4650347" y="63500"/>
                </a:lnTo>
                <a:lnTo>
                  <a:pt x="4583603" y="76200"/>
                </a:lnTo>
                <a:lnTo>
                  <a:pt x="4517577" y="76200"/>
                </a:lnTo>
                <a:lnTo>
                  <a:pt x="4452259" y="88900"/>
                </a:lnTo>
                <a:lnTo>
                  <a:pt x="4323695" y="88900"/>
                </a:lnTo>
                <a:lnTo>
                  <a:pt x="4260427" y="101600"/>
                </a:lnTo>
                <a:lnTo>
                  <a:pt x="4829773" y="101600"/>
                </a:lnTo>
                <a:lnTo>
                  <a:pt x="4776577" y="76200"/>
                </a:lnTo>
                <a:lnTo>
                  <a:pt x="4717695" y="63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8739" y="7243698"/>
            <a:ext cx="4987925" cy="1441450"/>
          </a:xfrm>
          <a:custGeom>
            <a:avLst/>
            <a:gdLst/>
            <a:ahLst/>
            <a:cxnLst/>
            <a:rect l="l" t="t" r="r" b="b"/>
            <a:pathLst>
              <a:path w="4987925" h="1441450">
                <a:moveTo>
                  <a:pt x="109341" y="0"/>
                </a:moveTo>
                <a:lnTo>
                  <a:pt x="67814" y="59426"/>
                </a:lnTo>
                <a:lnTo>
                  <a:pt x="55754" y="97365"/>
                </a:lnTo>
                <a:lnTo>
                  <a:pt x="36959" y="173213"/>
                </a:lnTo>
                <a:lnTo>
                  <a:pt x="29561" y="219772"/>
                </a:lnTo>
                <a:lnTo>
                  <a:pt x="23794" y="270669"/>
                </a:lnTo>
                <a:lnTo>
                  <a:pt x="18584" y="326975"/>
                </a:lnTo>
                <a:lnTo>
                  <a:pt x="12859" y="389762"/>
                </a:lnTo>
                <a:lnTo>
                  <a:pt x="8484" y="440472"/>
                </a:lnTo>
                <a:lnTo>
                  <a:pt x="5018" y="491269"/>
                </a:lnTo>
                <a:lnTo>
                  <a:pt x="2453" y="542137"/>
                </a:lnTo>
                <a:lnTo>
                  <a:pt x="783" y="593056"/>
                </a:lnTo>
                <a:lnTo>
                  <a:pt x="0" y="644008"/>
                </a:lnTo>
                <a:lnTo>
                  <a:pt x="94" y="694976"/>
                </a:lnTo>
                <a:lnTo>
                  <a:pt x="1060" y="745942"/>
                </a:lnTo>
                <a:lnTo>
                  <a:pt x="2888" y="796887"/>
                </a:lnTo>
                <a:lnTo>
                  <a:pt x="5571" y="847792"/>
                </a:lnTo>
                <a:lnTo>
                  <a:pt x="9102" y="898641"/>
                </a:lnTo>
                <a:lnTo>
                  <a:pt x="13472" y="949414"/>
                </a:lnTo>
                <a:lnTo>
                  <a:pt x="18674" y="1000095"/>
                </a:lnTo>
                <a:lnTo>
                  <a:pt x="24699" y="1050663"/>
                </a:lnTo>
                <a:lnTo>
                  <a:pt x="31541" y="1101102"/>
                </a:lnTo>
                <a:lnTo>
                  <a:pt x="41595" y="1151428"/>
                </a:lnTo>
                <a:lnTo>
                  <a:pt x="56420" y="1200696"/>
                </a:lnTo>
                <a:lnTo>
                  <a:pt x="73706" y="1244947"/>
                </a:lnTo>
                <a:lnTo>
                  <a:pt x="95308" y="1289448"/>
                </a:lnTo>
                <a:lnTo>
                  <a:pt x="121251" y="1332411"/>
                </a:lnTo>
                <a:lnTo>
                  <a:pt x="151447" y="1371809"/>
                </a:lnTo>
                <a:lnTo>
                  <a:pt x="185833" y="1405674"/>
                </a:lnTo>
                <a:lnTo>
                  <a:pt x="230001" y="1431790"/>
                </a:lnTo>
                <a:lnTo>
                  <a:pt x="269331" y="1440954"/>
                </a:lnTo>
                <a:lnTo>
                  <a:pt x="297539" y="1440832"/>
                </a:lnTo>
                <a:lnTo>
                  <a:pt x="308338" y="1439087"/>
                </a:lnTo>
                <a:lnTo>
                  <a:pt x="607678" y="1397497"/>
                </a:lnTo>
                <a:lnTo>
                  <a:pt x="900815" y="1361862"/>
                </a:lnTo>
                <a:lnTo>
                  <a:pt x="1244581" y="1326414"/>
                </a:lnTo>
                <a:lnTo>
                  <a:pt x="1579844" y="1298314"/>
                </a:lnTo>
                <a:lnTo>
                  <a:pt x="1906841" y="1276894"/>
                </a:lnTo>
                <a:lnTo>
                  <a:pt x="2278202" y="1259454"/>
                </a:lnTo>
                <a:lnTo>
                  <a:pt x="2689709" y="1248179"/>
                </a:lnTo>
                <a:lnTo>
                  <a:pt x="4783426" y="1244617"/>
                </a:lnTo>
                <a:lnTo>
                  <a:pt x="4786180" y="1232433"/>
                </a:lnTo>
                <a:lnTo>
                  <a:pt x="4796184" y="1184350"/>
                </a:lnTo>
                <a:lnTo>
                  <a:pt x="4805162" y="1136117"/>
                </a:lnTo>
                <a:lnTo>
                  <a:pt x="4813367" y="1087768"/>
                </a:lnTo>
                <a:lnTo>
                  <a:pt x="4821055" y="1039339"/>
                </a:lnTo>
                <a:lnTo>
                  <a:pt x="4835896" y="942383"/>
                </a:lnTo>
                <a:lnTo>
                  <a:pt x="4843558" y="893927"/>
                </a:lnTo>
                <a:lnTo>
                  <a:pt x="4850167" y="850340"/>
                </a:lnTo>
                <a:lnTo>
                  <a:pt x="4856166" y="806673"/>
                </a:lnTo>
                <a:lnTo>
                  <a:pt x="4862018" y="762980"/>
                </a:lnTo>
                <a:lnTo>
                  <a:pt x="4868184" y="719315"/>
                </a:lnTo>
                <a:lnTo>
                  <a:pt x="4875933" y="669109"/>
                </a:lnTo>
                <a:lnTo>
                  <a:pt x="4884341" y="618999"/>
                </a:lnTo>
                <a:lnTo>
                  <a:pt x="4893526" y="569016"/>
                </a:lnTo>
                <a:lnTo>
                  <a:pt x="4903604" y="519188"/>
                </a:lnTo>
                <a:lnTo>
                  <a:pt x="4922502" y="434102"/>
                </a:lnTo>
                <a:lnTo>
                  <a:pt x="4931590" y="396197"/>
                </a:lnTo>
                <a:lnTo>
                  <a:pt x="4942033" y="358647"/>
                </a:lnTo>
                <a:lnTo>
                  <a:pt x="4954658" y="321729"/>
                </a:lnTo>
                <a:lnTo>
                  <a:pt x="4971898" y="287348"/>
                </a:lnTo>
                <a:lnTo>
                  <a:pt x="3857662" y="287348"/>
                </a:lnTo>
                <a:lnTo>
                  <a:pt x="3375327" y="282847"/>
                </a:lnTo>
                <a:lnTo>
                  <a:pt x="2940122" y="270983"/>
                </a:lnTo>
                <a:lnTo>
                  <a:pt x="2500262" y="250908"/>
                </a:lnTo>
                <a:lnTo>
                  <a:pt x="2052269" y="221839"/>
                </a:lnTo>
                <a:lnTo>
                  <a:pt x="1592660" y="182995"/>
                </a:lnTo>
                <a:lnTo>
                  <a:pt x="1117956" y="133595"/>
                </a:lnTo>
                <a:lnTo>
                  <a:pt x="624676" y="72857"/>
                </a:lnTo>
                <a:lnTo>
                  <a:pt x="109341" y="0"/>
                </a:lnTo>
                <a:close/>
              </a:path>
              <a:path w="4987925" h="1441450">
                <a:moveTo>
                  <a:pt x="4783426" y="1244617"/>
                </a:moveTo>
                <a:lnTo>
                  <a:pt x="3087982" y="1244617"/>
                </a:lnTo>
                <a:lnTo>
                  <a:pt x="3136864" y="1244635"/>
                </a:lnTo>
                <a:lnTo>
                  <a:pt x="3661803" y="1250271"/>
                </a:lnTo>
                <a:lnTo>
                  <a:pt x="4773899" y="1282953"/>
                </a:lnTo>
                <a:lnTo>
                  <a:pt x="4777093" y="1270766"/>
                </a:lnTo>
                <a:lnTo>
                  <a:pt x="4780368" y="1257569"/>
                </a:lnTo>
                <a:lnTo>
                  <a:pt x="4783426" y="1244617"/>
                </a:lnTo>
                <a:close/>
              </a:path>
              <a:path w="4987925" h="1441450">
                <a:moveTo>
                  <a:pt x="4987500" y="268719"/>
                </a:moveTo>
                <a:lnTo>
                  <a:pt x="4490381" y="281248"/>
                </a:lnTo>
                <a:lnTo>
                  <a:pt x="3857662" y="287348"/>
                </a:lnTo>
                <a:lnTo>
                  <a:pt x="4971898" y="287348"/>
                </a:lnTo>
                <a:lnTo>
                  <a:pt x="4977640" y="279036"/>
                </a:lnTo>
                <a:lnTo>
                  <a:pt x="4987500" y="268719"/>
                </a:lnTo>
                <a:close/>
              </a:path>
            </a:pathLst>
          </a:custGeom>
          <a:solidFill>
            <a:srgbClr val="EFF0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90437" y="7012951"/>
            <a:ext cx="3975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110" dirty="0">
                <a:solidFill>
                  <a:srgbClr val="414042"/>
                </a:solidFill>
                <a:latin typeface="Arial"/>
                <a:cs typeface="Arial"/>
              </a:rPr>
              <a:t>N</a:t>
            </a:r>
            <a:r>
              <a:rPr sz="1200" b="1" i="1" spc="-70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r>
              <a:rPr sz="1200" b="1" i="1" spc="-90" dirty="0">
                <a:solidFill>
                  <a:srgbClr val="414042"/>
                </a:solidFill>
                <a:latin typeface="Arial"/>
                <a:cs typeface="Arial"/>
              </a:rPr>
              <a:t>m</a:t>
            </a:r>
            <a:r>
              <a:rPr sz="1200" b="1" i="1" spc="-85" dirty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55437" y="6971393"/>
            <a:ext cx="1467485" cy="0"/>
          </a:xfrm>
          <a:custGeom>
            <a:avLst/>
            <a:gdLst/>
            <a:ahLst/>
            <a:cxnLst/>
            <a:rect l="l" t="t" r="r" b="b"/>
            <a:pathLst>
              <a:path w="1467485">
                <a:moveTo>
                  <a:pt x="0" y="0"/>
                </a:moveTo>
                <a:lnTo>
                  <a:pt x="1467180" y="0"/>
                </a:lnTo>
              </a:path>
            </a:pathLst>
          </a:custGeom>
          <a:ln w="635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276544" y="7012951"/>
            <a:ext cx="340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100" dirty="0">
                <a:solidFill>
                  <a:srgbClr val="414042"/>
                </a:solidFill>
                <a:latin typeface="Arial"/>
                <a:cs typeface="Arial"/>
              </a:rPr>
              <a:t>D</a:t>
            </a:r>
            <a:r>
              <a:rPr sz="1200" b="1" i="1" spc="-55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r>
              <a:rPr sz="1200" b="1" i="1" spc="114" dirty="0">
                <a:solidFill>
                  <a:srgbClr val="414042"/>
                </a:solidFill>
                <a:latin typeface="Arial"/>
                <a:cs typeface="Arial"/>
              </a:rPr>
              <a:t>t</a:t>
            </a:r>
            <a:r>
              <a:rPr sz="1200" b="1" i="1" spc="-85" dirty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13388" y="6971653"/>
            <a:ext cx="1467485" cy="0"/>
          </a:xfrm>
          <a:custGeom>
            <a:avLst/>
            <a:gdLst/>
            <a:ahLst/>
            <a:cxnLst/>
            <a:rect l="l" t="t" r="r" b="b"/>
            <a:pathLst>
              <a:path w="1467485">
                <a:moveTo>
                  <a:pt x="0" y="0"/>
                </a:moveTo>
                <a:lnTo>
                  <a:pt x="1467180" y="0"/>
                </a:lnTo>
              </a:path>
            </a:pathLst>
          </a:custGeom>
          <a:ln w="635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55440" y="6291459"/>
            <a:ext cx="4025265" cy="0"/>
          </a:xfrm>
          <a:custGeom>
            <a:avLst/>
            <a:gdLst/>
            <a:ahLst/>
            <a:cxnLst/>
            <a:rect l="l" t="t" r="r" b="b"/>
            <a:pathLst>
              <a:path w="4025265">
                <a:moveTo>
                  <a:pt x="0" y="0"/>
                </a:moveTo>
                <a:lnTo>
                  <a:pt x="4025112" y="0"/>
                </a:lnTo>
              </a:path>
            </a:pathLst>
          </a:custGeom>
          <a:ln w="635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55440" y="5572595"/>
            <a:ext cx="4025265" cy="0"/>
          </a:xfrm>
          <a:custGeom>
            <a:avLst/>
            <a:gdLst/>
            <a:ahLst/>
            <a:cxnLst/>
            <a:rect l="l" t="t" r="r" b="b"/>
            <a:pathLst>
              <a:path w="4025265">
                <a:moveTo>
                  <a:pt x="0" y="0"/>
                </a:moveTo>
                <a:lnTo>
                  <a:pt x="4025112" y="0"/>
                </a:lnTo>
              </a:path>
            </a:pathLst>
          </a:custGeom>
          <a:ln w="635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5440" y="5932026"/>
            <a:ext cx="4025265" cy="0"/>
          </a:xfrm>
          <a:custGeom>
            <a:avLst/>
            <a:gdLst/>
            <a:ahLst/>
            <a:cxnLst/>
            <a:rect l="l" t="t" r="r" b="b"/>
            <a:pathLst>
              <a:path w="4025265">
                <a:moveTo>
                  <a:pt x="0" y="0"/>
                </a:moveTo>
                <a:lnTo>
                  <a:pt x="4025112" y="0"/>
                </a:lnTo>
              </a:path>
            </a:pathLst>
          </a:custGeom>
          <a:ln w="635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55440" y="5213162"/>
            <a:ext cx="4025265" cy="0"/>
          </a:xfrm>
          <a:custGeom>
            <a:avLst/>
            <a:gdLst/>
            <a:ahLst/>
            <a:cxnLst/>
            <a:rect l="l" t="t" r="r" b="b"/>
            <a:pathLst>
              <a:path w="4025265">
                <a:moveTo>
                  <a:pt x="0" y="0"/>
                </a:moveTo>
                <a:lnTo>
                  <a:pt x="4025112" y="0"/>
                </a:lnTo>
              </a:path>
            </a:pathLst>
          </a:custGeom>
          <a:ln w="635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41288" y="438879"/>
            <a:ext cx="3475990" cy="1070610"/>
          </a:xfrm>
          <a:custGeom>
            <a:avLst/>
            <a:gdLst/>
            <a:ahLst/>
            <a:cxnLst/>
            <a:rect l="l" t="t" r="r" b="b"/>
            <a:pathLst>
              <a:path w="3475990" h="1070610">
                <a:moveTo>
                  <a:pt x="3475621" y="0"/>
                </a:moveTo>
                <a:lnTo>
                  <a:pt x="205079" y="0"/>
                </a:lnTo>
                <a:lnTo>
                  <a:pt x="0" y="1070216"/>
                </a:lnTo>
                <a:lnTo>
                  <a:pt x="3270542" y="1070216"/>
                </a:lnTo>
                <a:lnTo>
                  <a:pt x="347562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30188" y="360000"/>
            <a:ext cx="3475990" cy="1070610"/>
          </a:xfrm>
          <a:custGeom>
            <a:avLst/>
            <a:gdLst/>
            <a:ahLst/>
            <a:cxnLst/>
            <a:rect l="l" t="t" r="r" b="b"/>
            <a:pathLst>
              <a:path w="3475990" h="1070610">
                <a:moveTo>
                  <a:pt x="3475621" y="0"/>
                </a:moveTo>
                <a:lnTo>
                  <a:pt x="205079" y="0"/>
                </a:lnTo>
                <a:lnTo>
                  <a:pt x="0" y="1070216"/>
                </a:lnTo>
                <a:lnTo>
                  <a:pt x="3270542" y="1070216"/>
                </a:lnTo>
                <a:lnTo>
                  <a:pt x="3475621" y="0"/>
                </a:lnTo>
                <a:close/>
              </a:path>
            </a:pathLst>
          </a:custGeom>
          <a:solidFill>
            <a:srgbClr val="F1BA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58657" y="512991"/>
            <a:ext cx="2263140" cy="807720"/>
          </a:xfrm>
          <a:custGeom>
            <a:avLst/>
            <a:gdLst/>
            <a:ahLst/>
            <a:cxnLst/>
            <a:rect l="l" t="t" r="r" b="b"/>
            <a:pathLst>
              <a:path w="2263140" h="807719">
                <a:moveTo>
                  <a:pt x="0" y="0"/>
                </a:moveTo>
                <a:lnTo>
                  <a:pt x="2263140" y="0"/>
                </a:lnTo>
                <a:lnTo>
                  <a:pt x="2263140" y="807720"/>
                </a:lnTo>
                <a:lnTo>
                  <a:pt x="0" y="807720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020350" y="409359"/>
            <a:ext cx="229552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4815">
              <a:lnSpc>
                <a:spcPct val="100000"/>
              </a:lnSpc>
              <a:spcBef>
                <a:spcPts val="100"/>
              </a:spcBef>
            </a:pPr>
            <a:r>
              <a:rPr spc="-265" dirty="0"/>
              <a:t>Pledge </a:t>
            </a:r>
            <a:r>
              <a:rPr spc="-85" dirty="0"/>
              <a:t>to  </a:t>
            </a:r>
            <a:r>
              <a:rPr i="1" spc="-60" dirty="0"/>
              <a:t>stay</a:t>
            </a:r>
            <a:r>
              <a:rPr i="1" spc="215" dirty="0"/>
              <a:t> </a:t>
            </a:r>
            <a:r>
              <a:rPr i="1" spc="-100" dirty="0"/>
              <a:t>drug-free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237216" y="1863131"/>
            <a:ext cx="3862070" cy="2839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37000"/>
              </a:lnSpc>
              <a:spcBef>
                <a:spcPts val="95"/>
              </a:spcBef>
            </a:pPr>
            <a:r>
              <a:rPr sz="1150" i="1" spc="-70" dirty="0">
                <a:solidFill>
                  <a:srgbClr val="414042"/>
                </a:solidFill>
                <a:latin typeface="Arial"/>
                <a:cs typeface="Arial"/>
              </a:rPr>
              <a:t>Recognising </a:t>
            </a:r>
            <a:r>
              <a:rPr sz="1150" i="1" spc="-50" dirty="0">
                <a:solidFill>
                  <a:srgbClr val="414042"/>
                </a:solidFill>
                <a:latin typeface="Arial"/>
                <a:cs typeface="Arial"/>
              </a:rPr>
              <a:t>your </a:t>
            </a:r>
            <a:r>
              <a:rPr sz="1150" i="1" spc="-20" dirty="0">
                <a:solidFill>
                  <a:srgbClr val="414042"/>
                </a:solidFill>
                <a:latin typeface="Arial"/>
                <a:cs typeface="Arial"/>
              </a:rPr>
              <a:t>contributions </a:t>
            </a:r>
            <a:r>
              <a:rPr sz="1150" i="1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150" i="1" spc="-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150" i="1" spc="-85" dirty="0">
                <a:solidFill>
                  <a:srgbClr val="414042"/>
                </a:solidFill>
                <a:latin typeface="Arial"/>
                <a:cs typeface="Arial"/>
              </a:rPr>
              <a:t>success </a:t>
            </a:r>
            <a:r>
              <a:rPr sz="1150" i="1" dirty="0">
                <a:solidFill>
                  <a:srgbClr val="414042"/>
                </a:solidFill>
                <a:latin typeface="Arial"/>
                <a:cs typeface="Arial"/>
              </a:rPr>
              <a:t>of </a:t>
            </a:r>
            <a:r>
              <a:rPr sz="1150" i="1" spc="-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150" i="1" spc="-50" dirty="0">
                <a:solidFill>
                  <a:srgbClr val="414042"/>
                </a:solidFill>
                <a:latin typeface="Arial"/>
                <a:cs typeface="Arial"/>
              </a:rPr>
              <a:t>mission,  </a:t>
            </a:r>
            <a:r>
              <a:rPr sz="1150" i="1" spc="-40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150" i="1" spc="-6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150" i="1" spc="-30" dirty="0">
                <a:solidFill>
                  <a:srgbClr val="414042"/>
                </a:solidFill>
                <a:latin typeface="Arial"/>
                <a:cs typeface="Arial"/>
              </a:rPr>
              <a:t>Buster </a:t>
            </a:r>
            <a:r>
              <a:rPr sz="1150" i="1" spc="-70" dirty="0">
                <a:solidFill>
                  <a:srgbClr val="414042"/>
                </a:solidFill>
                <a:latin typeface="Arial"/>
                <a:cs typeface="Arial"/>
              </a:rPr>
              <a:t>has </a:t>
            </a:r>
            <a:r>
              <a:rPr sz="1150" i="1" spc="-20" dirty="0">
                <a:solidFill>
                  <a:srgbClr val="414042"/>
                </a:solidFill>
                <a:latin typeface="Arial"/>
                <a:cs typeface="Arial"/>
              </a:rPr>
              <a:t>invited </a:t>
            </a:r>
            <a:r>
              <a:rPr sz="1150" i="1" spc="-70" dirty="0">
                <a:solidFill>
                  <a:srgbClr val="414042"/>
                </a:solidFill>
                <a:latin typeface="Arial"/>
                <a:cs typeface="Arial"/>
              </a:rPr>
              <a:t>you </a:t>
            </a:r>
            <a:r>
              <a:rPr sz="1150" i="1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150" i="1" spc="-25" dirty="0">
                <a:solidFill>
                  <a:srgbClr val="414042"/>
                </a:solidFill>
                <a:latin typeface="Arial"/>
                <a:cs typeface="Arial"/>
              </a:rPr>
              <a:t>join </a:t>
            </a:r>
            <a:r>
              <a:rPr sz="1150" i="1" spc="-30" dirty="0">
                <a:solidFill>
                  <a:srgbClr val="414042"/>
                </a:solidFill>
                <a:latin typeface="Arial"/>
                <a:cs typeface="Arial"/>
              </a:rPr>
              <a:t>his</a:t>
            </a:r>
            <a:r>
              <a:rPr sz="1150" i="1" spc="22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50" i="1" spc="-50" dirty="0">
                <a:solidFill>
                  <a:srgbClr val="414042"/>
                </a:solidFill>
                <a:latin typeface="Arial"/>
                <a:cs typeface="Arial"/>
              </a:rPr>
              <a:t>ranks.</a:t>
            </a:r>
            <a:endParaRPr sz="1150">
              <a:latin typeface="Arial"/>
              <a:cs typeface="Arial"/>
            </a:endParaRPr>
          </a:p>
          <a:p>
            <a:pPr marL="494665" marR="1671955" algn="just">
              <a:lnSpc>
                <a:spcPct val="137000"/>
              </a:lnSpc>
              <a:spcBef>
                <a:spcPts val="1505"/>
              </a:spcBef>
            </a:pPr>
            <a:r>
              <a:rPr sz="1150" i="1" spc="-30" dirty="0">
                <a:solidFill>
                  <a:srgbClr val="414042"/>
                </a:solidFill>
                <a:latin typeface="Arial"/>
                <a:cs typeface="Arial"/>
              </a:rPr>
              <a:t>Write </a:t>
            </a:r>
            <a:r>
              <a:rPr sz="1150" i="1" spc="-60" dirty="0">
                <a:solidFill>
                  <a:srgbClr val="414042"/>
                </a:solidFill>
                <a:latin typeface="Arial"/>
                <a:cs typeface="Arial"/>
              </a:rPr>
              <a:t>down </a:t>
            </a:r>
            <a:r>
              <a:rPr sz="1150" i="1" spc="-50" dirty="0">
                <a:solidFill>
                  <a:srgbClr val="414042"/>
                </a:solidFill>
                <a:latin typeface="Arial"/>
                <a:cs typeface="Arial"/>
              </a:rPr>
              <a:t>your </a:t>
            </a:r>
            <a:r>
              <a:rPr sz="1150" i="1" spc="-75" dirty="0">
                <a:solidFill>
                  <a:srgbClr val="414042"/>
                </a:solidFill>
                <a:latin typeface="Arial"/>
                <a:cs typeface="Arial"/>
              </a:rPr>
              <a:t>pledge </a:t>
            </a:r>
            <a:r>
              <a:rPr sz="1150" i="1" dirty="0">
                <a:solidFill>
                  <a:srgbClr val="414042"/>
                </a:solidFill>
                <a:latin typeface="Arial"/>
                <a:cs typeface="Arial"/>
              </a:rPr>
              <a:t>to  </a:t>
            </a:r>
            <a:r>
              <a:rPr sz="1150" i="1" spc="-15" dirty="0">
                <a:solidFill>
                  <a:srgbClr val="414042"/>
                </a:solidFill>
                <a:latin typeface="Arial"/>
                <a:cs typeface="Arial"/>
              </a:rPr>
              <a:t>stay </a:t>
            </a:r>
            <a:r>
              <a:rPr sz="1150" i="1" spc="-30" dirty="0">
                <a:solidFill>
                  <a:srgbClr val="414042"/>
                </a:solidFill>
                <a:latin typeface="Arial"/>
                <a:cs typeface="Arial"/>
              </a:rPr>
              <a:t>drug-free </a:t>
            </a:r>
            <a:r>
              <a:rPr sz="1150" i="1" spc="-55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150" i="1" spc="-80" dirty="0">
                <a:solidFill>
                  <a:srgbClr val="414042"/>
                </a:solidFill>
                <a:latin typeface="Arial"/>
                <a:cs typeface="Arial"/>
              </a:rPr>
              <a:t>become  </a:t>
            </a:r>
            <a:r>
              <a:rPr sz="1150" i="1" spc="-95" dirty="0">
                <a:solidFill>
                  <a:srgbClr val="414042"/>
                </a:solidFill>
                <a:latin typeface="Arial"/>
                <a:cs typeface="Arial"/>
              </a:rPr>
              <a:t>a </a:t>
            </a:r>
            <a:r>
              <a:rPr sz="1150" b="1" i="1" spc="-100" dirty="0">
                <a:solidFill>
                  <a:srgbClr val="414042"/>
                </a:solidFill>
                <a:latin typeface="Arial"/>
                <a:cs typeface="Arial"/>
              </a:rPr>
              <a:t>Corporal </a:t>
            </a:r>
            <a:r>
              <a:rPr sz="1150" i="1" spc="-65" dirty="0">
                <a:solidFill>
                  <a:srgbClr val="414042"/>
                </a:solidFill>
                <a:latin typeface="Arial"/>
                <a:cs typeface="Arial"/>
              </a:rPr>
              <a:t>Drug</a:t>
            </a:r>
            <a:r>
              <a:rPr sz="1150" i="1" spc="14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50" i="1" spc="-15" dirty="0">
                <a:solidFill>
                  <a:srgbClr val="414042"/>
                </a:solidFill>
                <a:latin typeface="Arial"/>
                <a:cs typeface="Arial"/>
              </a:rPr>
              <a:t>Buster!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50" i="1" spc="-75" dirty="0">
                <a:solidFill>
                  <a:srgbClr val="414042"/>
                </a:solidFill>
                <a:latin typeface="Arial"/>
                <a:cs typeface="Arial"/>
              </a:rPr>
              <a:t>Remember </a:t>
            </a:r>
            <a:r>
              <a:rPr sz="1150" i="1" spc="-40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150" i="1" spc="-6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150" i="1" spc="-35" dirty="0">
                <a:solidFill>
                  <a:srgbClr val="414042"/>
                </a:solidFill>
                <a:latin typeface="Arial"/>
                <a:cs typeface="Arial"/>
              </a:rPr>
              <a:t>Buster’s </a:t>
            </a:r>
            <a:r>
              <a:rPr sz="1150" i="1" spc="-80" dirty="0">
                <a:solidFill>
                  <a:srgbClr val="414042"/>
                </a:solidFill>
                <a:latin typeface="Arial"/>
                <a:cs typeface="Arial"/>
              </a:rPr>
              <a:t>Golden</a:t>
            </a:r>
            <a:r>
              <a:rPr sz="1150" i="1" spc="-16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50" i="1" spc="-85" dirty="0">
                <a:solidFill>
                  <a:srgbClr val="414042"/>
                </a:solidFill>
                <a:latin typeface="Arial"/>
                <a:cs typeface="Arial"/>
              </a:rPr>
              <a:t>Values:</a:t>
            </a:r>
            <a:endParaRPr sz="11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150" b="1" i="1" spc="-204" dirty="0">
                <a:solidFill>
                  <a:srgbClr val="F1BA1B"/>
                </a:solidFill>
                <a:latin typeface="Arial"/>
                <a:cs typeface="Arial"/>
              </a:rPr>
              <a:t>Be </a:t>
            </a:r>
            <a:r>
              <a:rPr sz="2150" b="1" i="1" spc="-55" dirty="0">
                <a:solidFill>
                  <a:srgbClr val="F1BA1B"/>
                </a:solidFill>
                <a:latin typeface="Arial"/>
                <a:cs typeface="Arial"/>
              </a:rPr>
              <a:t>Firm! </a:t>
            </a:r>
            <a:r>
              <a:rPr sz="2150" b="1" i="1" spc="-204" dirty="0">
                <a:solidFill>
                  <a:srgbClr val="F1BA1B"/>
                </a:solidFill>
                <a:latin typeface="Arial"/>
                <a:cs typeface="Arial"/>
              </a:rPr>
              <a:t>Be </a:t>
            </a:r>
            <a:r>
              <a:rPr sz="2150" b="1" i="1" spc="-135" dirty="0">
                <a:solidFill>
                  <a:srgbClr val="F1BA1B"/>
                </a:solidFill>
                <a:latin typeface="Arial"/>
                <a:cs typeface="Arial"/>
              </a:rPr>
              <a:t>Brave! </a:t>
            </a:r>
            <a:r>
              <a:rPr sz="2150" b="1" i="1" spc="-204" dirty="0">
                <a:solidFill>
                  <a:srgbClr val="F1BA1B"/>
                </a:solidFill>
                <a:latin typeface="Arial"/>
                <a:cs typeface="Arial"/>
              </a:rPr>
              <a:t>Be</a:t>
            </a:r>
            <a:r>
              <a:rPr sz="2150" b="1" i="1" spc="-155" dirty="0">
                <a:solidFill>
                  <a:srgbClr val="F1BA1B"/>
                </a:solidFill>
                <a:latin typeface="Arial"/>
                <a:cs typeface="Arial"/>
              </a:rPr>
              <a:t> </a:t>
            </a:r>
            <a:r>
              <a:rPr sz="2150" b="1" i="1" spc="-125" dirty="0">
                <a:solidFill>
                  <a:srgbClr val="F1BA1B"/>
                </a:solidFill>
                <a:latin typeface="Arial"/>
                <a:cs typeface="Arial"/>
              </a:rPr>
              <a:t>Positive!</a:t>
            </a:r>
            <a:endParaRPr sz="21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680"/>
              </a:spcBef>
            </a:pPr>
            <a:r>
              <a:rPr sz="2050" b="1" i="1" spc="70" dirty="0">
                <a:solidFill>
                  <a:srgbClr val="028D86"/>
                </a:solidFill>
                <a:latin typeface="Arial"/>
                <a:cs typeface="Arial"/>
              </a:rPr>
              <a:t>I </a:t>
            </a:r>
            <a:r>
              <a:rPr sz="2050" b="1" i="1" spc="-175" dirty="0">
                <a:solidFill>
                  <a:srgbClr val="028D86"/>
                </a:solidFill>
                <a:latin typeface="Arial"/>
                <a:cs typeface="Arial"/>
              </a:rPr>
              <a:t>pledge </a:t>
            </a:r>
            <a:r>
              <a:rPr sz="2050" b="1" i="1" spc="-60" dirty="0">
                <a:solidFill>
                  <a:srgbClr val="028D86"/>
                </a:solidFill>
                <a:latin typeface="Arial"/>
                <a:cs typeface="Arial"/>
              </a:rPr>
              <a:t>to </a:t>
            </a:r>
            <a:r>
              <a:rPr sz="2050" b="1" i="1" spc="-40" dirty="0">
                <a:solidFill>
                  <a:srgbClr val="028D86"/>
                </a:solidFill>
                <a:latin typeface="Arial"/>
                <a:cs typeface="Arial"/>
              </a:rPr>
              <a:t>stay </a:t>
            </a:r>
            <a:r>
              <a:rPr sz="2050" b="1" i="1" spc="-75" dirty="0">
                <a:solidFill>
                  <a:srgbClr val="028D86"/>
                </a:solidFill>
                <a:latin typeface="Arial"/>
                <a:cs typeface="Arial"/>
              </a:rPr>
              <a:t>drug-free</a:t>
            </a:r>
            <a:r>
              <a:rPr sz="2050" b="1" i="1" spc="-204" dirty="0">
                <a:solidFill>
                  <a:srgbClr val="028D86"/>
                </a:solidFill>
                <a:latin typeface="Arial"/>
                <a:cs typeface="Arial"/>
              </a:rPr>
              <a:t> </a:t>
            </a:r>
            <a:r>
              <a:rPr sz="2050" b="1" i="1" spc="-135" dirty="0">
                <a:solidFill>
                  <a:srgbClr val="028D86"/>
                </a:solidFill>
                <a:latin typeface="Arial"/>
                <a:cs typeface="Arial"/>
              </a:rPr>
              <a:t>by:</a:t>
            </a:r>
            <a:endParaRPr sz="205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59518" y="2706395"/>
            <a:ext cx="1156970" cy="687705"/>
          </a:xfrm>
          <a:custGeom>
            <a:avLst/>
            <a:gdLst/>
            <a:ahLst/>
            <a:cxnLst/>
            <a:rect l="l" t="t" r="r" b="b"/>
            <a:pathLst>
              <a:path w="1156970" h="687704">
                <a:moveTo>
                  <a:pt x="0" y="0"/>
                </a:moveTo>
                <a:lnTo>
                  <a:pt x="1156715" y="0"/>
                </a:lnTo>
                <a:lnTo>
                  <a:pt x="1156715" y="687324"/>
                </a:lnTo>
                <a:lnTo>
                  <a:pt x="0" y="687324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14202" y="2661083"/>
            <a:ext cx="1156335" cy="686435"/>
          </a:xfrm>
          <a:custGeom>
            <a:avLst/>
            <a:gdLst/>
            <a:ahLst/>
            <a:cxnLst/>
            <a:rect l="l" t="t" r="r" b="b"/>
            <a:pathLst>
              <a:path w="1156335" h="686435">
                <a:moveTo>
                  <a:pt x="0" y="0"/>
                </a:moveTo>
                <a:lnTo>
                  <a:pt x="0" y="429082"/>
                </a:lnTo>
                <a:lnTo>
                  <a:pt x="578065" y="685927"/>
                </a:lnTo>
                <a:lnTo>
                  <a:pt x="1156119" y="429082"/>
                </a:lnTo>
                <a:lnTo>
                  <a:pt x="1156119" y="256844"/>
                </a:lnTo>
                <a:lnTo>
                  <a:pt x="578065" y="256844"/>
                </a:lnTo>
                <a:lnTo>
                  <a:pt x="0" y="0"/>
                </a:lnTo>
                <a:close/>
              </a:path>
              <a:path w="1156335" h="686435">
                <a:moveTo>
                  <a:pt x="1156119" y="0"/>
                </a:moveTo>
                <a:lnTo>
                  <a:pt x="578065" y="256844"/>
                </a:lnTo>
                <a:lnTo>
                  <a:pt x="1156119" y="256844"/>
                </a:lnTo>
                <a:lnTo>
                  <a:pt x="1156119" y="0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58038" y="2925348"/>
            <a:ext cx="1068705" cy="368935"/>
          </a:xfrm>
          <a:custGeom>
            <a:avLst/>
            <a:gdLst/>
            <a:ahLst/>
            <a:cxnLst/>
            <a:rect l="l" t="t" r="r" b="b"/>
            <a:pathLst>
              <a:path w="1068704" h="368935">
                <a:moveTo>
                  <a:pt x="0" y="0"/>
                </a:moveTo>
                <a:lnTo>
                  <a:pt x="0" y="131140"/>
                </a:lnTo>
                <a:lnTo>
                  <a:pt x="534225" y="368515"/>
                </a:lnTo>
                <a:lnTo>
                  <a:pt x="829369" y="237375"/>
                </a:lnTo>
                <a:lnTo>
                  <a:pt x="534225" y="237375"/>
                </a:lnTo>
                <a:lnTo>
                  <a:pt x="0" y="0"/>
                </a:lnTo>
                <a:close/>
              </a:path>
              <a:path w="1068704" h="368935">
                <a:moveTo>
                  <a:pt x="1068463" y="0"/>
                </a:moveTo>
                <a:lnTo>
                  <a:pt x="534225" y="237375"/>
                </a:lnTo>
                <a:lnTo>
                  <a:pt x="829369" y="237375"/>
                </a:lnTo>
                <a:lnTo>
                  <a:pt x="1068463" y="131140"/>
                </a:lnTo>
                <a:lnTo>
                  <a:pt x="1068463" y="0"/>
                </a:lnTo>
                <a:close/>
              </a:path>
            </a:pathLst>
          </a:custGeom>
          <a:solidFill>
            <a:srgbClr val="FFF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92263" y="2925348"/>
            <a:ext cx="534670" cy="368935"/>
          </a:xfrm>
          <a:custGeom>
            <a:avLst/>
            <a:gdLst/>
            <a:ahLst/>
            <a:cxnLst/>
            <a:rect l="l" t="t" r="r" b="b"/>
            <a:pathLst>
              <a:path w="534670" h="368935">
                <a:moveTo>
                  <a:pt x="534238" y="0"/>
                </a:moveTo>
                <a:lnTo>
                  <a:pt x="0" y="237375"/>
                </a:lnTo>
                <a:lnTo>
                  <a:pt x="0" y="368515"/>
                </a:lnTo>
                <a:lnTo>
                  <a:pt x="534238" y="131140"/>
                </a:lnTo>
                <a:lnTo>
                  <a:pt x="534238" y="0"/>
                </a:lnTo>
                <a:close/>
              </a:path>
            </a:pathLst>
          </a:custGeom>
          <a:solidFill>
            <a:srgbClr val="D2CD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58038" y="2748700"/>
            <a:ext cx="1068705" cy="368935"/>
          </a:xfrm>
          <a:custGeom>
            <a:avLst/>
            <a:gdLst/>
            <a:ahLst/>
            <a:cxnLst/>
            <a:rect l="l" t="t" r="r" b="b"/>
            <a:pathLst>
              <a:path w="1068704" h="368935">
                <a:moveTo>
                  <a:pt x="0" y="0"/>
                </a:moveTo>
                <a:lnTo>
                  <a:pt x="0" y="131140"/>
                </a:lnTo>
                <a:lnTo>
                  <a:pt x="534225" y="368515"/>
                </a:lnTo>
                <a:lnTo>
                  <a:pt x="829369" y="237375"/>
                </a:lnTo>
                <a:lnTo>
                  <a:pt x="534225" y="237375"/>
                </a:lnTo>
                <a:lnTo>
                  <a:pt x="0" y="0"/>
                </a:lnTo>
                <a:close/>
              </a:path>
              <a:path w="1068704" h="368935">
                <a:moveTo>
                  <a:pt x="1068463" y="0"/>
                </a:moveTo>
                <a:lnTo>
                  <a:pt x="534225" y="237375"/>
                </a:lnTo>
                <a:lnTo>
                  <a:pt x="829369" y="237375"/>
                </a:lnTo>
                <a:lnTo>
                  <a:pt x="1068463" y="131140"/>
                </a:lnTo>
                <a:lnTo>
                  <a:pt x="1068463" y="0"/>
                </a:lnTo>
                <a:close/>
              </a:path>
            </a:pathLst>
          </a:custGeom>
          <a:solidFill>
            <a:srgbClr val="FFF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92263" y="2748700"/>
            <a:ext cx="534670" cy="368935"/>
          </a:xfrm>
          <a:custGeom>
            <a:avLst/>
            <a:gdLst/>
            <a:ahLst/>
            <a:cxnLst/>
            <a:rect l="l" t="t" r="r" b="b"/>
            <a:pathLst>
              <a:path w="534670" h="368935">
                <a:moveTo>
                  <a:pt x="534238" y="0"/>
                </a:moveTo>
                <a:lnTo>
                  <a:pt x="0" y="237375"/>
                </a:lnTo>
                <a:lnTo>
                  <a:pt x="0" y="368515"/>
                </a:lnTo>
                <a:lnTo>
                  <a:pt x="534238" y="131140"/>
                </a:lnTo>
                <a:lnTo>
                  <a:pt x="534238" y="0"/>
                </a:lnTo>
                <a:close/>
              </a:path>
            </a:pathLst>
          </a:custGeom>
          <a:solidFill>
            <a:srgbClr val="D2CD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-2731" y="0"/>
            <a:ext cx="12671996" cy="8999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39914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33970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62416" y="8486078"/>
            <a:ext cx="190969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78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78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7898" y="8486078"/>
            <a:ext cx="95478" cy="222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196113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190169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218616" y="8486078"/>
            <a:ext cx="190969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3140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3140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314098" y="8486078"/>
            <a:ext cx="95478" cy="222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333267" y="0"/>
            <a:ext cx="0" cy="9000490"/>
          </a:xfrm>
          <a:custGeom>
            <a:avLst/>
            <a:gdLst/>
            <a:ahLst/>
            <a:cxnLst/>
            <a:rect l="l" t="t" r="r" b="b"/>
            <a:pathLst>
              <a:path h="9000490">
                <a:moveTo>
                  <a:pt x="0" y="0"/>
                </a:moveTo>
                <a:lnTo>
                  <a:pt x="0" y="8999994"/>
                </a:lnTo>
              </a:path>
            </a:pathLst>
          </a:custGeom>
          <a:ln w="3175">
            <a:solidFill>
              <a:srgbClr val="EC008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75464" y="8494274"/>
            <a:ext cx="163195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BF2"/>
                </a:solidFill>
                <a:latin typeface="Arial"/>
                <a:cs typeface="Arial"/>
              </a:rPr>
              <a:t>27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231696" y="8494274"/>
            <a:ext cx="163195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FFFBF2"/>
                </a:solidFill>
                <a:latin typeface="Arial"/>
                <a:cs typeface="Arial"/>
              </a:rPr>
              <a:t>28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6932" y="1513881"/>
            <a:ext cx="4866640" cy="288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1120">
              <a:lnSpc>
                <a:spcPct val="124400"/>
              </a:lnSpc>
              <a:spcBef>
                <a:spcPts val="95"/>
              </a:spcBef>
            </a:pPr>
            <a:r>
              <a:rPr sz="1400" i="1" spc="-165" dirty="0">
                <a:solidFill>
                  <a:srgbClr val="414042"/>
                </a:solidFill>
                <a:latin typeface="Arial"/>
                <a:cs typeface="Arial"/>
              </a:rPr>
              <a:t>We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commemorate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International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Day </a:t>
            </a:r>
            <a:r>
              <a:rPr sz="1400" i="1" spc="-35" dirty="0">
                <a:solidFill>
                  <a:srgbClr val="414042"/>
                </a:solidFill>
                <a:latin typeface="Arial"/>
                <a:cs typeface="Arial"/>
              </a:rPr>
              <a:t>Against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Abuse 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30" dirty="0">
                <a:solidFill>
                  <a:srgbClr val="414042"/>
                </a:solidFill>
                <a:latin typeface="Arial"/>
                <a:cs typeface="Arial"/>
              </a:rPr>
              <a:t>Illicit </a:t>
            </a:r>
            <a:r>
              <a:rPr sz="1400" i="1" spc="-35" dirty="0">
                <a:solidFill>
                  <a:srgbClr val="414042"/>
                </a:solidFill>
                <a:latin typeface="Arial"/>
                <a:cs typeface="Arial"/>
              </a:rPr>
              <a:t>Trafficking,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also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known </a:t>
            </a:r>
            <a:r>
              <a:rPr sz="1400" i="1" spc="-110" dirty="0">
                <a:solidFill>
                  <a:srgbClr val="414042"/>
                </a:solidFill>
                <a:latin typeface="Arial"/>
                <a:cs typeface="Arial"/>
              </a:rPr>
              <a:t>as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World Drug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Day, on </a:t>
            </a:r>
            <a:r>
              <a:rPr sz="1400" i="1" spc="10" dirty="0">
                <a:solidFill>
                  <a:srgbClr val="414042"/>
                </a:solidFill>
                <a:latin typeface="Arial"/>
                <a:cs typeface="Arial"/>
              </a:rPr>
              <a:t>26 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June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every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year. </a:t>
            </a:r>
            <a:r>
              <a:rPr sz="1400" i="1" spc="10" dirty="0">
                <a:solidFill>
                  <a:srgbClr val="414042"/>
                </a:solidFill>
                <a:latin typeface="Arial"/>
                <a:cs typeface="Arial"/>
              </a:rPr>
              <a:t>In </a:t>
            </a:r>
            <a:r>
              <a:rPr sz="1400" i="1" spc="-35" dirty="0">
                <a:solidFill>
                  <a:srgbClr val="414042"/>
                </a:solidFill>
                <a:latin typeface="Arial"/>
                <a:cs typeface="Arial"/>
              </a:rPr>
              <a:t>conjunction </a:t>
            </a:r>
            <a:r>
              <a:rPr sz="1400" i="1" spc="30" dirty="0">
                <a:solidFill>
                  <a:srgbClr val="414042"/>
                </a:solidFill>
                <a:latin typeface="Arial"/>
                <a:cs typeface="Arial"/>
              </a:rPr>
              <a:t>with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Anti-Drug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Abuse 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Campaign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(ADAC),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we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hold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an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annual </a:t>
            </a:r>
            <a:r>
              <a:rPr sz="1400" i="1" spc="-25" dirty="0">
                <a:solidFill>
                  <a:srgbClr val="414042"/>
                </a:solidFill>
                <a:latin typeface="Arial"/>
                <a:cs typeface="Arial"/>
              </a:rPr>
              <a:t>competition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for </a:t>
            </a:r>
            <a:r>
              <a:rPr sz="1400" i="1" spc="-35" dirty="0">
                <a:solidFill>
                  <a:srgbClr val="414042"/>
                </a:solidFill>
                <a:latin typeface="Arial"/>
                <a:cs typeface="Arial"/>
              </a:rPr>
              <a:t>primary 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school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students </a:t>
            </a:r>
            <a:r>
              <a:rPr sz="1400" i="1" spc="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create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anti-drug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montages </a:t>
            </a:r>
            <a:r>
              <a:rPr sz="1400" i="1" spc="20" dirty="0">
                <a:solidFill>
                  <a:srgbClr val="414042"/>
                </a:solidFill>
                <a:latin typeface="Arial"/>
                <a:cs typeface="Arial"/>
              </a:rPr>
              <a:t>within </a:t>
            </a:r>
            <a:r>
              <a:rPr sz="1400" i="1" spc="5" dirty="0">
                <a:solidFill>
                  <a:srgbClr val="414042"/>
                </a:solidFill>
                <a:latin typeface="Arial"/>
                <a:cs typeface="Arial"/>
              </a:rPr>
              <a:t>their 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school</a:t>
            </a:r>
            <a:r>
              <a:rPr sz="1400" i="1" spc="17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premises.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24400"/>
              </a:lnSpc>
              <a:spcBef>
                <a:spcPts val="805"/>
              </a:spcBef>
            </a:pP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A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cash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prize </a:t>
            </a:r>
            <a:r>
              <a:rPr sz="1400" i="1" spc="5" dirty="0">
                <a:solidFill>
                  <a:srgbClr val="414042"/>
                </a:solidFill>
                <a:latin typeface="Arial"/>
                <a:cs typeface="Arial"/>
              </a:rPr>
              <a:t>of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$500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each </a:t>
            </a:r>
            <a:r>
              <a:rPr sz="1400" i="1" spc="10" dirty="0">
                <a:solidFill>
                  <a:srgbClr val="414042"/>
                </a:solidFill>
                <a:latin typeface="Arial"/>
                <a:cs typeface="Arial"/>
              </a:rPr>
              <a:t>will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be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given </a:t>
            </a:r>
            <a:r>
              <a:rPr sz="1400" i="1" spc="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200" dirty="0">
                <a:solidFill>
                  <a:srgbClr val="414042"/>
                </a:solidFill>
                <a:latin typeface="Arial"/>
                <a:cs typeface="Arial"/>
              </a:rPr>
              <a:t>10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schools </a:t>
            </a:r>
            <a:r>
              <a:rPr sz="1400" i="1" spc="30" dirty="0">
                <a:solidFill>
                  <a:srgbClr val="414042"/>
                </a:solidFill>
                <a:latin typeface="Arial"/>
                <a:cs typeface="Arial"/>
              </a:rPr>
              <a:t>with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the 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best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anti-drug</a:t>
            </a:r>
            <a:r>
              <a:rPr sz="1400" i="1" spc="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montages.</a:t>
            </a:r>
            <a:endParaRPr sz="1400">
              <a:latin typeface="Arial"/>
              <a:cs typeface="Arial"/>
            </a:endParaRPr>
          </a:p>
          <a:p>
            <a:pPr marL="12700" marR="107314">
              <a:lnSpc>
                <a:spcPct val="124400"/>
              </a:lnSpc>
              <a:spcBef>
                <a:spcPts val="810"/>
              </a:spcBef>
            </a:pPr>
            <a:r>
              <a:rPr sz="1400" i="1" spc="-35" dirty="0">
                <a:solidFill>
                  <a:srgbClr val="414042"/>
                </a:solidFill>
                <a:latin typeface="Arial"/>
                <a:cs typeface="Arial"/>
              </a:rPr>
              <a:t>Details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on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submission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can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be </a:t>
            </a:r>
            <a:r>
              <a:rPr sz="1400" i="1" spc="-35" dirty="0">
                <a:solidFill>
                  <a:srgbClr val="414042"/>
                </a:solidFill>
                <a:latin typeface="Arial"/>
                <a:cs typeface="Arial"/>
              </a:rPr>
              <a:t>found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in the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Instructions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Guide  </a:t>
            </a:r>
            <a:r>
              <a:rPr sz="1400" i="1" spc="-25" dirty="0">
                <a:solidFill>
                  <a:srgbClr val="414042"/>
                </a:solidFill>
                <a:latin typeface="Arial"/>
                <a:cs typeface="Arial"/>
              </a:rPr>
              <a:t>sent </a:t>
            </a:r>
            <a:r>
              <a:rPr sz="1400" i="1" spc="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the</a:t>
            </a:r>
            <a:r>
              <a:rPr sz="1400" i="1" spc="-20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35" dirty="0">
                <a:solidFill>
                  <a:srgbClr val="414042"/>
                </a:solidFill>
                <a:latin typeface="Arial"/>
                <a:cs typeface="Arial"/>
              </a:rPr>
              <a:t>teacher-in-charge.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9182" y="410791"/>
            <a:ext cx="3944620" cy="619125"/>
          </a:xfrm>
          <a:custGeom>
            <a:avLst/>
            <a:gdLst/>
            <a:ahLst/>
            <a:cxnLst/>
            <a:rect l="l" t="t" r="r" b="b"/>
            <a:pathLst>
              <a:path w="3944620" h="619125">
                <a:moveTo>
                  <a:pt x="3944200" y="0"/>
                </a:moveTo>
                <a:lnTo>
                  <a:pt x="209410" y="0"/>
                </a:lnTo>
                <a:lnTo>
                  <a:pt x="0" y="619125"/>
                </a:lnTo>
                <a:lnTo>
                  <a:pt x="3734790" y="619125"/>
                </a:lnTo>
                <a:lnTo>
                  <a:pt x="3944200" y="0"/>
                </a:lnTo>
                <a:close/>
              </a:path>
            </a:pathLst>
          </a:custGeom>
          <a:solidFill>
            <a:srgbClr val="D1D4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74104" y="454799"/>
            <a:ext cx="4284345" cy="977900"/>
          </a:xfrm>
          <a:custGeom>
            <a:avLst/>
            <a:gdLst/>
            <a:ahLst/>
            <a:cxnLst/>
            <a:rect l="l" t="t" r="r" b="b"/>
            <a:pathLst>
              <a:path w="4284345" h="977900">
                <a:moveTo>
                  <a:pt x="4283989" y="0"/>
                </a:moveTo>
                <a:lnTo>
                  <a:pt x="227444" y="0"/>
                </a:lnTo>
                <a:lnTo>
                  <a:pt x="0" y="977900"/>
                </a:lnTo>
                <a:lnTo>
                  <a:pt x="4056545" y="977900"/>
                </a:lnTo>
                <a:lnTo>
                  <a:pt x="4283989" y="0"/>
                </a:lnTo>
                <a:close/>
              </a:path>
            </a:pathLst>
          </a:custGeom>
          <a:solidFill>
            <a:srgbClr val="D1D4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22800" y="359991"/>
            <a:ext cx="3944620" cy="619125"/>
          </a:xfrm>
          <a:custGeom>
            <a:avLst/>
            <a:gdLst/>
            <a:ahLst/>
            <a:cxnLst/>
            <a:rect l="l" t="t" r="r" b="b"/>
            <a:pathLst>
              <a:path w="3944620" h="619125">
                <a:moveTo>
                  <a:pt x="3944200" y="0"/>
                </a:moveTo>
                <a:lnTo>
                  <a:pt x="209410" y="0"/>
                </a:lnTo>
                <a:lnTo>
                  <a:pt x="0" y="619125"/>
                </a:lnTo>
                <a:lnTo>
                  <a:pt x="3734790" y="619125"/>
                </a:lnTo>
                <a:lnTo>
                  <a:pt x="3944200" y="0"/>
                </a:lnTo>
                <a:close/>
              </a:path>
            </a:pathLst>
          </a:custGeom>
          <a:solidFill>
            <a:srgbClr val="4DA0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6082" y="535597"/>
            <a:ext cx="2938780" cy="360045"/>
          </a:xfrm>
          <a:custGeom>
            <a:avLst/>
            <a:gdLst/>
            <a:ahLst/>
            <a:cxnLst/>
            <a:rect l="l" t="t" r="r" b="b"/>
            <a:pathLst>
              <a:path w="2938779" h="360044">
                <a:moveTo>
                  <a:pt x="0" y="0"/>
                </a:moveTo>
                <a:lnTo>
                  <a:pt x="2938272" y="0"/>
                </a:lnTo>
                <a:lnTo>
                  <a:pt x="2938272" y="359664"/>
                </a:lnTo>
                <a:lnTo>
                  <a:pt x="0" y="359664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78325" y="409359"/>
            <a:ext cx="29743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5" dirty="0"/>
              <a:t>Anti-Drug</a:t>
            </a:r>
            <a:r>
              <a:rPr spc="265" dirty="0"/>
              <a:t> </a:t>
            </a:r>
            <a:r>
              <a:rPr spc="-204" dirty="0"/>
              <a:t>Montage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2671996" cy="8999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02884" y="1782145"/>
            <a:ext cx="5301615" cy="1314450"/>
          </a:xfrm>
          <a:custGeom>
            <a:avLst/>
            <a:gdLst/>
            <a:ahLst/>
            <a:cxnLst/>
            <a:rect l="l" t="t" r="r" b="b"/>
            <a:pathLst>
              <a:path w="5301615" h="1314450">
                <a:moveTo>
                  <a:pt x="0" y="0"/>
                </a:moveTo>
                <a:lnTo>
                  <a:pt x="0" y="1314450"/>
                </a:lnTo>
                <a:lnTo>
                  <a:pt x="5301005" y="1314450"/>
                </a:lnTo>
                <a:lnTo>
                  <a:pt x="5180355" y="362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37666" y="1794303"/>
            <a:ext cx="5300345" cy="1339215"/>
          </a:xfrm>
          <a:custGeom>
            <a:avLst/>
            <a:gdLst/>
            <a:ahLst/>
            <a:cxnLst/>
            <a:rect l="l" t="t" r="r" b="b"/>
            <a:pathLst>
              <a:path w="5300345" h="1339214">
                <a:moveTo>
                  <a:pt x="0" y="42278"/>
                </a:moveTo>
                <a:lnTo>
                  <a:pt x="0" y="1338821"/>
                </a:lnTo>
                <a:lnTo>
                  <a:pt x="5300294" y="1338821"/>
                </a:lnTo>
                <a:lnTo>
                  <a:pt x="5179656" y="0"/>
                </a:lnTo>
                <a:lnTo>
                  <a:pt x="0" y="42278"/>
                </a:lnTo>
                <a:close/>
              </a:path>
            </a:pathLst>
          </a:custGeom>
          <a:ln w="24130">
            <a:solidFill>
              <a:srgbClr val="2CB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090547" y="1844636"/>
            <a:ext cx="4770120" cy="1189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4400"/>
              </a:lnSpc>
              <a:spcBef>
                <a:spcPts val="95"/>
              </a:spcBef>
            </a:pP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Download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120" dirty="0">
                <a:solidFill>
                  <a:srgbClr val="414042"/>
                </a:solidFill>
                <a:latin typeface="Arial"/>
                <a:cs typeface="Arial"/>
              </a:rPr>
              <a:t>DrugFreeSG </a:t>
            </a: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app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from </a:t>
            </a:r>
            <a:r>
              <a:rPr sz="1400" i="1" spc="-120" dirty="0">
                <a:solidFill>
                  <a:srgbClr val="414042"/>
                </a:solidFill>
                <a:latin typeface="Arial"/>
                <a:cs typeface="Arial"/>
              </a:rPr>
              <a:t>IOS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App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Store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or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Andriod 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Play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Store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on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your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mobile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devices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embark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on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an </a:t>
            </a:r>
            <a:r>
              <a:rPr sz="1400" i="1" spc="-30" dirty="0">
                <a:solidFill>
                  <a:srgbClr val="414042"/>
                </a:solidFill>
                <a:latin typeface="Arial"/>
                <a:cs typeface="Arial"/>
              </a:rPr>
              <a:t>exciting 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anti-drug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journey </a:t>
            </a:r>
            <a:r>
              <a:rPr sz="1400" i="1" spc="-110" dirty="0">
                <a:solidFill>
                  <a:srgbClr val="414042"/>
                </a:solidFill>
                <a:latin typeface="Arial"/>
                <a:cs typeface="Arial"/>
              </a:rPr>
              <a:t>as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you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interact </a:t>
            </a:r>
            <a:r>
              <a:rPr sz="1400" i="1" spc="30" dirty="0">
                <a:solidFill>
                  <a:srgbClr val="414042"/>
                </a:solidFill>
                <a:latin typeface="Arial"/>
                <a:cs typeface="Arial"/>
              </a:rPr>
              <a:t>with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virtual</a:t>
            </a:r>
            <a:r>
              <a:rPr sz="1400" i="1" spc="4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characters!</a:t>
            </a:r>
            <a:endParaRPr sz="14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215"/>
              </a:spcBef>
            </a:pP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Scan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140" dirty="0">
                <a:solidFill>
                  <a:srgbClr val="414042"/>
                </a:solidFill>
                <a:latin typeface="Arial"/>
                <a:cs typeface="Arial"/>
              </a:rPr>
              <a:t>AR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markers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below </a:t>
            </a:r>
            <a:r>
              <a:rPr sz="1400" i="1" spc="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hear </a:t>
            </a:r>
            <a:r>
              <a:rPr sz="1400" i="1" spc="5" dirty="0">
                <a:solidFill>
                  <a:srgbClr val="414042"/>
                </a:solidFill>
                <a:latin typeface="Arial"/>
                <a:cs typeface="Arial"/>
              </a:rPr>
              <a:t>their</a:t>
            </a:r>
            <a:r>
              <a:rPr sz="1400" i="1" spc="36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25" dirty="0">
                <a:solidFill>
                  <a:srgbClr val="414042"/>
                </a:solidFill>
                <a:latin typeface="Arial"/>
                <a:cs typeface="Arial"/>
              </a:rPr>
              <a:t>stories!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80005" y="370489"/>
            <a:ext cx="4320540" cy="1012190"/>
          </a:xfrm>
          <a:custGeom>
            <a:avLst/>
            <a:gdLst/>
            <a:ahLst/>
            <a:cxnLst/>
            <a:rect l="l" t="t" r="r" b="b"/>
            <a:pathLst>
              <a:path w="4320540" h="1012190">
                <a:moveTo>
                  <a:pt x="4319993" y="0"/>
                </a:moveTo>
                <a:lnTo>
                  <a:pt x="229362" y="0"/>
                </a:lnTo>
                <a:lnTo>
                  <a:pt x="0" y="1011605"/>
                </a:lnTo>
                <a:lnTo>
                  <a:pt x="4090631" y="1011605"/>
                </a:lnTo>
                <a:lnTo>
                  <a:pt x="4319993" y="0"/>
                </a:lnTo>
                <a:close/>
              </a:path>
            </a:pathLst>
          </a:custGeom>
          <a:solidFill>
            <a:srgbClr val="4DA0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81620" y="524764"/>
            <a:ext cx="3535679" cy="807720"/>
          </a:xfrm>
          <a:custGeom>
            <a:avLst/>
            <a:gdLst/>
            <a:ahLst/>
            <a:cxnLst/>
            <a:rect l="l" t="t" r="r" b="b"/>
            <a:pathLst>
              <a:path w="3535679" h="807719">
                <a:moveTo>
                  <a:pt x="0" y="0"/>
                </a:moveTo>
                <a:lnTo>
                  <a:pt x="3535679" y="0"/>
                </a:lnTo>
                <a:lnTo>
                  <a:pt x="3535679" y="807720"/>
                </a:lnTo>
                <a:lnTo>
                  <a:pt x="0" y="807720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744539" y="419859"/>
            <a:ext cx="35344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135" dirty="0">
                <a:solidFill>
                  <a:srgbClr val="FFFFFF"/>
                </a:solidFill>
                <a:latin typeface="Arial"/>
                <a:cs typeface="Arial"/>
              </a:rPr>
              <a:t>Step </a:t>
            </a:r>
            <a:r>
              <a:rPr sz="2800" b="1" i="1" spc="-110" dirty="0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sz="2800" b="1" i="1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00" b="1" i="1" spc="-21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2800" b="1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spc="-7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51372" y="846579"/>
            <a:ext cx="31203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200" dirty="0">
                <a:solidFill>
                  <a:srgbClr val="FFFFFF"/>
                </a:solidFill>
                <a:latin typeface="Arial"/>
                <a:cs typeface="Arial"/>
              </a:rPr>
              <a:t>Augmented</a:t>
            </a:r>
            <a:r>
              <a:rPr sz="2800" b="1" i="1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spc="-60" dirty="0">
                <a:solidFill>
                  <a:srgbClr val="FFFFFF"/>
                </a:solidFill>
                <a:latin typeface="Arial"/>
                <a:cs typeface="Arial"/>
              </a:rPr>
              <a:t>Reality!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63919" y="3740010"/>
            <a:ext cx="1819069" cy="1814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76219" y="3740010"/>
            <a:ext cx="1819082" cy="18140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54200" y="6711810"/>
            <a:ext cx="1819073" cy="18140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076219" y="6711810"/>
            <a:ext cx="1819082" cy="1814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986652" y="3409619"/>
            <a:ext cx="1964055" cy="242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Cara,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Anti-Drug</a:t>
            </a:r>
            <a:r>
              <a:rPr sz="1400" i="1" spc="12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Advocate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65573" y="6381419"/>
            <a:ext cx="1406525" cy="242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Luke, </a:t>
            </a: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CNB</a:t>
            </a:r>
            <a:r>
              <a:rPr sz="1400" i="1" spc="8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30" dirty="0">
                <a:solidFill>
                  <a:srgbClr val="414042"/>
                </a:solidFill>
                <a:latin typeface="Arial"/>
                <a:cs typeface="Arial"/>
              </a:rPr>
              <a:t>Officer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245683" y="3409619"/>
            <a:ext cx="1504315" cy="242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Aaron, Drug</a:t>
            </a:r>
            <a:r>
              <a:rPr sz="1400" i="1" spc="6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Abuser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95867" y="6381419"/>
            <a:ext cx="1003935" cy="242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Aaron’s</a:t>
            </a:r>
            <a:r>
              <a:rPr sz="1400" i="1" spc="1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Aunt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39914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3970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2416" y="8486078"/>
            <a:ext cx="190969" cy="2224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78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78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7898" y="8486078"/>
            <a:ext cx="95478" cy="2224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196113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190169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218616" y="8486078"/>
            <a:ext cx="190969" cy="2224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3140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3140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314098" y="8486078"/>
            <a:ext cx="95478" cy="2224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33267" y="0"/>
            <a:ext cx="0" cy="9000490"/>
          </a:xfrm>
          <a:custGeom>
            <a:avLst/>
            <a:gdLst/>
            <a:ahLst/>
            <a:cxnLst/>
            <a:rect l="l" t="t" r="r" b="b"/>
            <a:pathLst>
              <a:path h="9000490">
                <a:moveTo>
                  <a:pt x="0" y="0"/>
                </a:moveTo>
                <a:lnTo>
                  <a:pt x="0" y="8999994"/>
                </a:lnTo>
              </a:path>
            </a:pathLst>
          </a:custGeom>
          <a:ln w="3175">
            <a:solidFill>
              <a:srgbClr val="EC008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74511" y="8494274"/>
            <a:ext cx="167005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BF2"/>
                </a:solidFill>
                <a:latin typeface="Arial"/>
                <a:cs typeface="Arial"/>
              </a:rPr>
              <a:t>29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230037" y="8494274"/>
            <a:ext cx="170180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solidFill>
                  <a:srgbClr val="FFFBF2"/>
                </a:solidFill>
                <a:latin typeface="Arial"/>
                <a:cs typeface="Arial"/>
              </a:rPr>
              <a:t>30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671996" cy="8999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15888" y="438879"/>
            <a:ext cx="3475990" cy="1070610"/>
          </a:xfrm>
          <a:custGeom>
            <a:avLst/>
            <a:gdLst/>
            <a:ahLst/>
            <a:cxnLst/>
            <a:rect l="l" t="t" r="r" b="b"/>
            <a:pathLst>
              <a:path w="3475990" h="1070610">
                <a:moveTo>
                  <a:pt x="3475621" y="0"/>
                </a:moveTo>
                <a:lnTo>
                  <a:pt x="205079" y="0"/>
                </a:lnTo>
                <a:lnTo>
                  <a:pt x="0" y="1070216"/>
                </a:lnTo>
                <a:lnTo>
                  <a:pt x="3270542" y="1070216"/>
                </a:lnTo>
                <a:lnTo>
                  <a:pt x="347562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30188" y="360000"/>
            <a:ext cx="3475990" cy="1070610"/>
          </a:xfrm>
          <a:custGeom>
            <a:avLst/>
            <a:gdLst/>
            <a:ahLst/>
            <a:cxnLst/>
            <a:rect l="l" t="t" r="r" b="b"/>
            <a:pathLst>
              <a:path w="3475990" h="1070610">
                <a:moveTo>
                  <a:pt x="3475621" y="0"/>
                </a:moveTo>
                <a:lnTo>
                  <a:pt x="205079" y="0"/>
                </a:lnTo>
                <a:lnTo>
                  <a:pt x="0" y="1070216"/>
                </a:lnTo>
                <a:lnTo>
                  <a:pt x="3270542" y="1070216"/>
                </a:lnTo>
                <a:lnTo>
                  <a:pt x="3475621" y="0"/>
                </a:lnTo>
                <a:close/>
              </a:path>
            </a:pathLst>
          </a:custGeom>
          <a:solidFill>
            <a:srgbClr val="BA5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8657" y="512991"/>
            <a:ext cx="2260600" cy="807720"/>
          </a:xfrm>
          <a:custGeom>
            <a:avLst/>
            <a:gdLst/>
            <a:ahLst/>
            <a:cxnLst/>
            <a:rect l="l" t="t" r="r" b="b"/>
            <a:pathLst>
              <a:path w="2260600" h="807719">
                <a:moveTo>
                  <a:pt x="0" y="0"/>
                </a:moveTo>
                <a:lnTo>
                  <a:pt x="2260091" y="0"/>
                </a:lnTo>
                <a:lnTo>
                  <a:pt x="2260091" y="807720"/>
                </a:lnTo>
                <a:lnTo>
                  <a:pt x="0" y="807720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23211" y="409359"/>
            <a:ext cx="22898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25" dirty="0"/>
              <a:t>Search </a:t>
            </a:r>
            <a:r>
              <a:rPr spc="-80" dirty="0"/>
              <a:t>for</a:t>
            </a:r>
            <a:r>
              <a:rPr spc="204" dirty="0"/>
              <a:t> </a:t>
            </a:r>
            <a:r>
              <a:rPr spc="-25" dirty="0"/>
              <a:t>the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098548" y="836077"/>
            <a:ext cx="21393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185" dirty="0">
                <a:solidFill>
                  <a:srgbClr val="FFFFFF"/>
                </a:solidFill>
                <a:latin typeface="Arial"/>
                <a:cs typeface="Arial"/>
              </a:rPr>
              <a:t>warning</a:t>
            </a:r>
            <a:r>
              <a:rPr sz="2800" b="1" i="1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spc="-245" dirty="0">
                <a:solidFill>
                  <a:srgbClr val="FFFFFF"/>
                </a:solidFill>
                <a:latin typeface="Arial"/>
                <a:cs typeface="Arial"/>
              </a:rPr>
              <a:t>signs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24999" y="7639591"/>
            <a:ext cx="3155950" cy="1000760"/>
          </a:xfrm>
          <a:custGeom>
            <a:avLst/>
            <a:gdLst/>
            <a:ahLst/>
            <a:cxnLst/>
            <a:rect l="l" t="t" r="r" b="b"/>
            <a:pathLst>
              <a:path w="3155950" h="1000759">
                <a:moveTo>
                  <a:pt x="3047403" y="0"/>
                </a:moveTo>
                <a:lnTo>
                  <a:pt x="108000" y="0"/>
                </a:lnTo>
                <a:lnTo>
                  <a:pt x="45562" y="1687"/>
                </a:lnTo>
                <a:lnTo>
                  <a:pt x="13500" y="13500"/>
                </a:lnTo>
                <a:lnTo>
                  <a:pt x="1687" y="45562"/>
                </a:lnTo>
                <a:lnTo>
                  <a:pt x="0" y="108000"/>
                </a:lnTo>
                <a:lnTo>
                  <a:pt x="0" y="892403"/>
                </a:lnTo>
                <a:lnTo>
                  <a:pt x="1687" y="954841"/>
                </a:lnTo>
                <a:lnTo>
                  <a:pt x="13500" y="986904"/>
                </a:lnTo>
                <a:lnTo>
                  <a:pt x="45562" y="998716"/>
                </a:lnTo>
                <a:lnTo>
                  <a:pt x="108000" y="1000404"/>
                </a:lnTo>
                <a:lnTo>
                  <a:pt x="3047403" y="1000404"/>
                </a:lnTo>
                <a:lnTo>
                  <a:pt x="3109841" y="998716"/>
                </a:lnTo>
                <a:lnTo>
                  <a:pt x="3141903" y="986904"/>
                </a:lnTo>
                <a:lnTo>
                  <a:pt x="3153716" y="954841"/>
                </a:lnTo>
                <a:lnTo>
                  <a:pt x="3155403" y="892403"/>
                </a:lnTo>
                <a:lnTo>
                  <a:pt x="3155403" y="108000"/>
                </a:lnTo>
                <a:lnTo>
                  <a:pt x="3153716" y="45562"/>
                </a:lnTo>
                <a:lnTo>
                  <a:pt x="3141903" y="13500"/>
                </a:lnTo>
                <a:lnTo>
                  <a:pt x="3109841" y="1687"/>
                </a:lnTo>
                <a:lnTo>
                  <a:pt x="304740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49352" y="1631776"/>
            <a:ext cx="5580380" cy="2571115"/>
          </a:xfrm>
          <a:custGeom>
            <a:avLst/>
            <a:gdLst/>
            <a:ahLst/>
            <a:cxnLst/>
            <a:rect l="l" t="t" r="r" b="b"/>
            <a:pathLst>
              <a:path w="5580380" h="2571115">
                <a:moveTo>
                  <a:pt x="0" y="0"/>
                </a:moveTo>
                <a:lnTo>
                  <a:pt x="0" y="2571115"/>
                </a:lnTo>
                <a:lnTo>
                  <a:pt x="5579999" y="2571115"/>
                </a:lnTo>
                <a:lnTo>
                  <a:pt x="5452999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0700" y="1611395"/>
            <a:ext cx="5580380" cy="2501900"/>
          </a:xfrm>
          <a:custGeom>
            <a:avLst/>
            <a:gdLst/>
            <a:ahLst/>
            <a:cxnLst/>
            <a:rect l="l" t="t" r="r" b="b"/>
            <a:pathLst>
              <a:path w="5580380" h="2501900">
                <a:moveTo>
                  <a:pt x="0" y="114300"/>
                </a:moveTo>
                <a:lnTo>
                  <a:pt x="0" y="2501709"/>
                </a:lnTo>
                <a:lnTo>
                  <a:pt x="5579999" y="2501709"/>
                </a:lnTo>
                <a:lnTo>
                  <a:pt x="5452999" y="0"/>
                </a:lnTo>
                <a:lnTo>
                  <a:pt x="0" y="114300"/>
                </a:lnTo>
                <a:close/>
              </a:path>
            </a:pathLst>
          </a:custGeom>
          <a:ln w="25399">
            <a:solidFill>
              <a:srgbClr val="2CB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60928" y="1729345"/>
            <a:ext cx="5094605" cy="226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35">
              <a:lnSpc>
                <a:spcPct val="125000"/>
              </a:lnSpc>
              <a:spcBef>
                <a:spcPts val="100"/>
              </a:spcBef>
            </a:pP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situation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in the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neighbourhood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is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getting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worse. </a:t>
            </a:r>
            <a:r>
              <a:rPr sz="1400" i="1" spc="-135" dirty="0">
                <a:solidFill>
                  <a:srgbClr val="414042"/>
                </a:solidFill>
                <a:latin typeface="Arial"/>
                <a:cs typeface="Arial"/>
              </a:rPr>
              <a:t>Some 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residents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affected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by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drugs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are </a:t>
            </a:r>
            <a:r>
              <a:rPr sz="1400" i="1" spc="-45" dirty="0">
                <a:solidFill>
                  <a:srgbClr val="414042"/>
                </a:solidFill>
                <a:latin typeface="Arial"/>
                <a:cs typeface="Arial"/>
              </a:rPr>
              <a:t>hindering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Ashley’s 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search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for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Lord’s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Lair. </a:t>
            </a:r>
            <a:r>
              <a:rPr sz="1400" i="1" spc="-180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locate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10" dirty="0">
                <a:solidFill>
                  <a:srgbClr val="414042"/>
                </a:solidFill>
                <a:latin typeface="Arial"/>
                <a:cs typeface="Arial"/>
              </a:rPr>
              <a:t>first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hidden </a:t>
            </a:r>
            <a:r>
              <a:rPr sz="1400" i="1" spc="-45" dirty="0">
                <a:solidFill>
                  <a:srgbClr val="414042"/>
                </a:solidFill>
                <a:latin typeface="Arial"/>
                <a:cs typeface="Arial"/>
              </a:rPr>
              <a:t>tool,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Captain 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Buster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needs </a:t>
            </a: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more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help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identify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105" dirty="0">
                <a:solidFill>
                  <a:srgbClr val="414042"/>
                </a:solidFill>
                <a:latin typeface="Arial"/>
                <a:cs typeface="Arial"/>
              </a:rPr>
              <a:t>people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under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influence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of</a:t>
            </a:r>
            <a:r>
              <a:rPr sz="1400" i="1" spc="5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drugs.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850"/>
              </a:spcBef>
            </a:pP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Buster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has </a:t>
            </a:r>
            <a:r>
              <a:rPr sz="1400" i="1" spc="-25" dirty="0">
                <a:solidFill>
                  <a:srgbClr val="414042"/>
                </a:solidFill>
                <a:latin typeface="Arial"/>
                <a:cs typeface="Arial"/>
              </a:rPr>
              <a:t>listed </a:t>
            </a:r>
            <a:r>
              <a:rPr sz="1400" i="1" spc="-110" dirty="0">
                <a:solidFill>
                  <a:srgbClr val="414042"/>
                </a:solidFill>
                <a:latin typeface="Arial"/>
                <a:cs typeface="Arial"/>
              </a:rPr>
              <a:t>some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drug-induced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effects </a:t>
            </a:r>
            <a:r>
              <a:rPr sz="1400" i="1" spc="10" dirty="0">
                <a:solidFill>
                  <a:srgbClr val="414042"/>
                </a:solidFill>
                <a:latin typeface="Arial"/>
                <a:cs typeface="Arial"/>
              </a:rPr>
              <a:t>but 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Lord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has </a:t>
            </a:r>
            <a:r>
              <a:rPr sz="1400" i="1" spc="-105" dirty="0">
                <a:solidFill>
                  <a:srgbClr val="414042"/>
                </a:solidFill>
                <a:latin typeface="Arial"/>
                <a:cs typeface="Arial"/>
              </a:rPr>
              <a:t>messed </a:t>
            </a:r>
            <a:r>
              <a:rPr sz="1400" i="1" spc="90" dirty="0">
                <a:solidFill>
                  <a:srgbClr val="414042"/>
                </a:solidFill>
                <a:latin typeface="Arial"/>
                <a:cs typeface="Arial"/>
              </a:rPr>
              <a:t>it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up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confuse everyone!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Help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search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for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5" dirty="0">
                <a:solidFill>
                  <a:srgbClr val="414042"/>
                </a:solidFill>
                <a:latin typeface="Arial"/>
                <a:cs typeface="Arial"/>
              </a:rPr>
              <a:t>tell-tale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signs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in the</a:t>
            </a:r>
            <a:r>
              <a:rPr sz="1400" i="1" spc="25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puzzle </a:t>
            </a:r>
            <a:r>
              <a:rPr sz="1400" i="1" spc="-45" dirty="0">
                <a:solidFill>
                  <a:srgbClr val="414042"/>
                </a:solidFill>
                <a:latin typeface="Arial"/>
                <a:cs typeface="Arial"/>
              </a:rPr>
              <a:t>below!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1000" y="7122516"/>
            <a:ext cx="1365250" cy="155575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400" b="1" i="1" spc="-90" dirty="0">
                <a:solidFill>
                  <a:srgbClr val="414042"/>
                </a:solidFill>
                <a:latin typeface="Arial"/>
                <a:cs typeface="Arial"/>
              </a:rPr>
              <a:t>Find </a:t>
            </a:r>
            <a:r>
              <a:rPr sz="1400" b="1" i="1" spc="-60" dirty="0">
                <a:solidFill>
                  <a:srgbClr val="414042"/>
                </a:solidFill>
                <a:latin typeface="Arial"/>
                <a:cs typeface="Arial"/>
              </a:rPr>
              <a:t>these</a:t>
            </a:r>
            <a:r>
              <a:rPr sz="1400" b="1" i="1" spc="3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b="1" i="1" spc="-135" dirty="0">
                <a:solidFill>
                  <a:srgbClr val="414042"/>
                </a:solidFill>
                <a:latin typeface="Arial"/>
                <a:cs typeface="Arial"/>
              </a:rPr>
              <a:t>words</a:t>
            </a:r>
            <a:endParaRPr sz="1400">
              <a:latin typeface="Arial"/>
              <a:cs typeface="Arial"/>
            </a:endParaRPr>
          </a:p>
          <a:p>
            <a:pPr marL="241935" indent="-229235">
              <a:lnSpc>
                <a:spcPct val="100000"/>
              </a:lnSpc>
              <a:spcBef>
                <a:spcPts val="484"/>
              </a:spcBef>
              <a:buAutoNum type="alphaLcParenBoth"/>
              <a:tabLst>
                <a:tab pos="242570" algn="l"/>
              </a:tabLst>
            </a:pPr>
            <a:r>
              <a:rPr sz="1000" b="1" i="1" spc="-50" dirty="0">
                <a:solidFill>
                  <a:srgbClr val="414042"/>
                </a:solidFill>
                <a:latin typeface="Arial"/>
                <a:cs typeface="Arial"/>
              </a:rPr>
              <a:t>Argumentative</a:t>
            </a:r>
            <a:endParaRPr sz="1000">
              <a:latin typeface="Arial"/>
              <a:cs typeface="Arial"/>
            </a:endParaRPr>
          </a:p>
          <a:p>
            <a:pPr marL="248920" indent="-236220">
              <a:lnSpc>
                <a:spcPct val="100000"/>
              </a:lnSpc>
              <a:spcBef>
                <a:spcPts val="400"/>
              </a:spcBef>
              <a:buAutoNum type="alphaLcParenBoth"/>
              <a:tabLst>
                <a:tab pos="249554" algn="l"/>
              </a:tabLst>
            </a:pPr>
            <a:r>
              <a:rPr sz="1000" b="1" i="1" spc="-70" dirty="0">
                <a:solidFill>
                  <a:srgbClr val="414042"/>
                </a:solidFill>
                <a:latin typeface="Arial"/>
                <a:cs typeface="Arial"/>
              </a:rPr>
              <a:t>Confused</a:t>
            </a:r>
            <a:endParaRPr sz="1000">
              <a:latin typeface="Arial"/>
              <a:cs typeface="Arial"/>
            </a:endParaRPr>
          </a:p>
          <a:p>
            <a:pPr marL="234950" indent="-222250">
              <a:lnSpc>
                <a:spcPct val="100000"/>
              </a:lnSpc>
              <a:spcBef>
                <a:spcPts val="400"/>
              </a:spcBef>
              <a:buAutoNum type="alphaLcParenBoth"/>
              <a:tabLst>
                <a:tab pos="235585" algn="l"/>
              </a:tabLst>
            </a:pPr>
            <a:r>
              <a:rPr sz="1000" b="1" i="1" spc="-50" dirty="0">
                <a:solidFill>
                  <a:srgbClr val="414042"/>
                </a:solidFill>
                <a:latin typeface="Arial"/>
                <a:cs typeface="Arial"/>
              </a:rPr>
              <a:t>Hallucination</a:t>
            </a:r>
            <a:endParaRPr sz="1000">
              <a:latin typeface="Arial"/>
              <a:cs typeface="Arial"/>
            </a:endParaRPr>
          </a:p>
          <a:p>
            <a:pPr marL="241935" indent="-229235">
              <a:lnSpc>
                <a:spcPct val="100000"/>
              </a:lnSpc>
              <a:spcBef>
                <a:spcPts val="400"/>
              </a:spcBef>
              <a:buAutoNum type="alphaLcParenBoth"/>
              <a:tabLst>
                <a:tab pos="242570" algn="l"/>
              </a:tabLst>
            </a:pPr>
            <a:r>
              <a:rPr sz="1000" b="1" i="1" spc="-55" dirty="0">
                <a:solidFill>
                  <a:srgbClr val="414042"/>
                </a:solidFill>
                <a:latin typeface="Arial"/>
                <a:cs typeface="Arial"/>
              </a:rPr>
              <a:t>Fatigue</a:t>
            </a:r>
            <a:endParaRPr sz="1000">
              <a:latin typeface="Arial"/>
              <a:cs typeface="Arial"/>
            </a:endParaRPr>
          </a:p>
          <a:p>
            <a:pPr marL="236220" indent="-223520">
              <a:lnSpc>
                <a:spcPct val="100000"/>
              </a:lnSpc>
              <a:spcBef>
                <a:spcPts val="400"/>
              </a:spcBef>
              <a:buAutoNum type="alphaLcParenBoth"/>
              <a:tabLst>
                <a:tab pos="236854" algn="l"/>
              </a:tabLst>
            </a:pPr>
            <a:r>
              <a:rPr sz="1000" b="1" i="1" spc="-40" dirty="0">
                <a:solidFill>
                  <a:srgbClr val="414042"/>
                </a:solidFill>
                <a:latin typeface="Arial"/>
                <a:cs typeface="Arial"/>
              </a:rPr>
              <a:t>Anxiety</a:t>
            </a:r>
            <a:endParaRPr sz="1000">
              <a:latin typeface="Arial"/>
              <a:cs typeface="Arial"/>
            </a:endParaRPr>
          </a:p>
          <a:p>
            <a:pPr marL="228600" indent="-215900">
              <a:lnSpc>
                <a:spcPct val="100000"/>
              </a:lnSpc>
              <a:spcBef>
                <a:spcPts val="400"/>
              </a:spcBef>
              <a:buAutoNum type="alphaLcParenBoth"/>
              <a:tabLst>
                <a:tab pos="229235" algn="l"/>
              </a:tabLst>
            </a:pPr>
            <a:r>
              <a:rPr sz="1000" b="1" i="1" spc="-85" dirty="0">
                <a:solidFill>
                  <a:srgbClr val="414042"/>
                </a:solidFill>
                <a:latin typeface="Arial"/>
                <a:cs typeface="Arial"/>
              </a:rPr>
              <a:t>Key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45000" y="7770945"/>
            <a:ext cx="29083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i="1" spc="-65" dirty="0">
                <a:solidFill>
                  <a:srgbClr val="414042"/>
                </a:solidFill>
                <a:latin typeface="Arial"/>
                <a:cs typeface="Arial"/>
              </a:rPr>
              <a:t>Find </a:t>
            </a:r>
            <a:r>
              <a:rPr sz="1100" b="1" i="1" spc="-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100" b="1" i="1" spc="-120" dirty="0">
                <a:solidFill>
                  <a:srgbClr val="414042"/>
                </a:solidFill>
                <a:latin typeface="Arial"/>
                <a:cs typeface="Arial"/>
              </a:rPr>
              <a:t>odd </a:t>
            </a:r>
            <a:r>
              <a:rPr sz="1100" b="1" i="1" spc="-105" dirty="0">
                <a:solidFill>
                  <a:srgbClr val="414042"/>
                </a:solidFill>
                <a:latin typeface="Arial"/>
                <a:cs typeface="Arial"/>
              </a:rPr>
              <a:t>one </a:t>
            </a:r>
            <a:r>
              <a:rPr sz="1100" b="1" i="1" spc="-15" dirty="0">
                <a:solidFill>
                  <a:srgbClr val="414042"/>
                </a:solidFill>
                <a:latin typeface="Arial"/>
                <a:cs typeface="Arial"/>
              </a:rPr>
              <a:t>out! </a:t>
            </a:r>
            <a:r>
              <a:rPr sz="1100" b="1" i="1" spc="-70" dirty="0">
                <a:solidFill>
                  <a:srgbClr val="414042"/>
                </a:solidFill>
                <a:latin typeface="Arial"/>
                <a:cs typeface="Arial"/>
              </a:rPr>
              <a:t>The hidden </a:t>
            </a:r>
            <a:r>
              <a:rPr sz="1100" b="1" i="1" spc="-65" dirty="0">
                <a:solidFill>
                  <a:srgbClr val="414042"/>
                </a:solidFill>
                <a:latin typeface="Arial"/>
                <a:cs typeface="Arial"/>
              </a:rPr>
              <a:t>tool </a:t>
            </a:r>
            <a:r>
              <a:rPr sz="1100" b="1" i="1" spc="-55" dirty="0">
                <a:solidFill>
                  <a:srgbClr val="414042"/>
                </a:solidFill>
                <a:latin typeface="Arial"/>
                <a:cs typeface="Arial"/>
              </a:rPr>
              <a:t>located  </a:t>
            </a:r>
            <a:r>
              <a:rPr sz="1100" b="1" i="1" spc="-70" dirty="0">
                <a:solidFill>
                  <a:srgbClr val="414042"/>
                </a:solidFill>
                <a:latin typeface="Arial"/>
                <a:cs typeface="Arial"/>
              </a:rPr>
              <a:t>here is</a:t>
            </a:r>
            <a:r>
              <a:rPr sz="1100" b="1" i="1" spc="6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00" b="1" i="1" spc="-55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08739" y="8462595"/>
            <a:ext cx="2780030" cy="0"/>
          </a:xfrm>
          <a:custGeom>
            <a:avLst/>
            <a:gdLst/>
            <a:ahLst/>
            <a:cxnLst/>
            <a:rect l="l" t="t" r="r" b="b"/>
            <a:pathLst>
              <a:path w="2780029">
                <a:moveTo>
                  <a:pt x="0" y="0"/>
                </a:moveTo>
                <a:lnTo>
                  <a:pt x="2779585" y="0"/>
                </a:lnTo>
              </a:path>
            </a:pathLst>
          </a:custGeom>
          <a:ln w="12700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70400" y="84625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07504" y="84625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72572" y="4315140"/>
            <a:ext cx="4391025" cy="2797175"/>
          </a:xfrm>
          <a:custGeom>
            <a:avLst/>
            <a:gdLst/>
            <a:ahLst/>
            <a:cxnLst/>
            <a:rect l="l" t="t" r="r" b="b"/>
            <a:pathLst>
              <a:path w="4391025" h="2797175">
                <a:moveTo>
                  <a:pt x="4288256" y="0"/>
                </a:moveTo>
                <a:lnTo>
                  <a:pt x="102603" y="0"/>
                </a:lnTo>
                <a:lnTo>
                  <a:pt x="43285" y="1603"/>
                </a:lnTo>
                <a:lnTo>
                  <a:pt x="12825" y="12825"/>
                </a:lnTo>
                <a:lnTo>
                  <a:pt x="1603" y="43285"/>
                </a:lnTo>
                <a:lnTo>
                  <a:pt x="0" y="102603"/>
                </a:lnTo>
                <a:lnTo>
                  <a:pt x="0" y="2694292"/>
                </a:lnTo>
                <a:lnTo>
                  <a:pt x="1603" y="2753609"/>
                </a:lnTo>
                <a:lnTo>
                  <a:pt x="12825" y="2784070"/>
                </a:lnTo>
                <a:lnTo>
                  <a:pt x="43285" y="2795292"/>
                </a:lnTo>
                <a:lnTo>
                  <a:pt x="102603" y="2796895"/>
                </a:lnTo>
                <a:lnTo>
                  <a:pt x="4288256" y="2796895"/>
                </a:lnTo>
                <a:lnTo>
                  <a:pt x="4347574" y="2795292"/>
                </a:lnTo>
                <a:lnTo>
                  <a:pt x="4378034" y="2784070"/>
                </a:lnTo>
                <a:lnTo>
                  <a:pt x="4389256" y="2753609"/>
                </a:lnTo>
                <a:lnTo>
                  <a:pt x="4390859" y="2694292"/>
                </a:lnTo>
                <a:lnTo>
                  <a:pt x="4390859" y="102603"/>
                </a:lnTo>
                <a:lnTo>
                  <a:pt x="4389256" y="43285"/>
                </a:lnTo>
                <a:lnTo>
                  <a:pt x="4378034" y="12825"/>
                </a:lnTo>
                <a:lnTo>
                  <a:pt x="4347574" y="1603"/>
                </a:lnTo>
                <a:lnTo>
                  <a:pt x="4288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947172" y="4289740"/>
          <a:ext cx="4388479" cy="27968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8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6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46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3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0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65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65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46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72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647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018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8544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428849">
                <a:tc>
                  <a:txBody>
                    <a:bodyPr/>
                    <a:lstStyle/>
                    <a:p>
                      <a:pPr marR="70485" algn="r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1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1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J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J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V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T w="53975">
                      <a:solidFill>
                        <a:srgbClr val="BE512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771"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U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U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M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150" dirty="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150" dirty="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150" dirty="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50" dirty="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V</a:t>
                      </a:r>
                      <a:endParaRPr sz="1150" dirty="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150" dirty="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772">
                <a:tc>
                  <a:txBody>
                    <a:bodyPr/>
                    <a:lstStyle/>
                    <a:p>
                      <a:pPr marR="69215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J</a:t>
                      </a:r>
                      <a:endParaRPr sz="1150" dirty="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V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Z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M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71">
                <a:tc>
                  <a:txBody>
                    <a:bodyPr/>
                    <a:lstStyle/>
                    <a:p>
                      <a:pPr marR="7620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150" dirty="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771">
                <a:tc>
                  <a:txBody>
                    <a:bodyPr/>
                    <a:lstStyle/>
                    <a:p>
                      <a:pPr marR="71755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U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Z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V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U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772">
                <a:tc>
                  <a:txBody>
                    <a:bodyPr/>
                    <a:lstStyle/>
                    <a:p>
                      <a:pPr marR="7493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U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P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772">
                <a:tc>
                  <a:txBody>
                    <a:bodyPr/>
                    <a:lstStyle/>
                    <a:p>
                      <a:pPr marR="7493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M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P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V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913">
                <a:tc>
                  <a:txBody>
                    <a:bodyPr/>
                    <a:lstStyle/>
                    <a:p>
                      <a:pPr marR="66675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Z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498"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V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U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15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B w="3175">
                      <a:solidFill>
                        <a:srgbClr val="BE512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3044151" y="5846394"/>
            <a:ext cx="552450" cy="245110"/>
          </a:xfrm>
          <a:custGeom>
            <a:avLst/>
            <a:gdLst/>
            <a:ahLst/>
            <a:cxnLst/>
            <a:rect l="l" t="t" r="r" b="b"/>
            <a:pathLst>
              <a:path w="552450" h="245110">
                <a:moveTo>
                  <a:pt x="109488" y="0"/>
                </a:moveTo>
                <a:lnTo>
                  <a:pt x="71130" y="7121"/>
                </a:lnTo>
                <a:lnTo>
                  <a:pt x="28598" y="39339"/>
                </a:lnTo>
                <a:lnTo>
                  <a:pt x="6006" y="82080"/>
                </a:lnTo>
                <a:lnTo>
                  <a:pt x="0" y="120479"/>
                </a:lnTo>
                <a:lnTo>
                  <a:pt x="32" y="123273"/>
                </a:lnTo>
                <a:lnTo>
                  <a:pt x="11214" y="175864"/>
                </a:lnTo>
                <a:lnTo>
                  <a:pt x="32822" y="209556"/>
                </a:lnTo>
                <a:lnTo>
                  <a:pt x="73229" y="237688"/>
                </a:lnTo>
                <a:lnTo>
                  <a:pt x="108036" y="244571"/>
                </a:lnTo>
                <a:lnTo>
                  <a:pt x="114920" y="243898"/>
                </a:lnTo>
                <a:lnTo>
                  <a:pt x="159459" y="229166"/>
                </a:lnTo>
                <a:lnTo>
                  <a:pt x="194299" y="194783"/>
                </a:lnTo>
                <a:lnTo>
                  <a:pt x="200611" y="183489"/>
                </a:lnTo>
                <a:lnTo>
                  <a:pt x="112920" y="183489"/>
                </a:lnTo>
                <a:lnTo>
                  <a:pt x="101116" y="183289"/>
                </a:lnTo>
                <a:lnTo>
                  <a:pt x="64196" y="155580"/>
                </a:lnTo>
                <a:lnTo>
                  <a:pt x="55761" y="125648"/>
                </a:lnTo>
                <a:lnTo>
                  <a:pt x="55814" y="115796"/>
                </a:lnTo>
                <a:lnTo>
                  <a:pt x="73708" y="75410"/>
                </a:lnTo>
                <a:lnTo>
                  <a:pt x="104188" y="60624"/>
                </a:lnTo>
                <a:lnTo>
                  <a:pt x="106233" y="60294"/>
                </a:lnTo>
                <a:lnTo>
                  <a:pt x="200356" y="60294"/>
                </a:lnTo>
                <a:lnTo>
                  <a:pt x="197797" y="55503"/>
                </a:lnTo>
                <a:lnTo>
                  <a:pt x="158484" y="14028"/>
                </a:lnTo>
                <a:lnTo>
                  <a:pt x="116507" y="426"/>
                </a:lnTo>
                <a:lnTo>
                  <a:pt x="109488" y="0"/>
                </a:lnTo>
                <a:close/>
              </a:path>
              <a:path w="552450" h="245110">
                <a:moveTo>
                  <a:pt x="200356" y="60294"/>
                </a:moveTo>
                <a:lnTo>
                  <a:pt x="106233" y="60294"/>
                </a:lnTo>
                <a:lnTo>
                  <a:pt x="119138" y="61869"/>
                </a:lnTo>
                <a:lnTo>
                  <a:pt x="130145" y="65993"/>
                </a:lnTo>
                <a:lnTo>
                  <a:pt x="155885" y="95716"/>
                </a:lnTo>
                <a:lnTo>
                  <a:pt x="160609" y="120479"/>
                </a:lnTo>
                <a:lnTo>
                  <a:pt x="160281" y="129561"/>
                </a:lnTo>
                <a:lnTo>
                  <a:pt x="144160" y="166991"/>
                </a:lnTo>
                <a:lnTo>
                  <a:pt x="112920" y="183489"/>
                </a:lnTo>
                <a:lnTo>
                  <a:pt x="200611" y="183489"/>
                </a:lnTo>
                <a:lnTo>
                  <a:pt x="202440" y="180207"/>
                </a:lnTo>
                <a:lnTo>
                  <a:pt x="203832" y="177299"/>
                </a:lnTo>
                <a:lnTo>
                  <a:pt x="205382" y="176359"/>
                </a:lnTo>
                <a:lnTo>
                  <a:pt x="552130" y="176359"/>
                </a:lnTo>
                <a:lnTo>
                  <a:pt x="552130" y="126436"/>
                </a:lnTo>
                <a:lnTo>
                  <a:pt x="450924" y="126436"/>
                </a:lnTo>
                <a:lnTo>
                  <a:pt x="447634" y="125648"/>
                </a:lnTo>
                <a:lnTo>
                  <a:pt x="419513" y="93479"/>
                </a:lnTo>
                <a:lnTo>
                  <a:pt x="417681" y="71000"/>
                </a:lnTo>
                <a:lnTo>
                  <a:pt x="354899" y="71000"/>
                </a:lnTo>
                <a:lnTo>
                  <a:pt x="349159" y="70848"/>
                </a:lnTo>
                <a:lnTo>
                  <a:pt x="206652" y="70848"/>
                </a:lnTo>
                <a:lnTo>
                  <a:pt x="205433" y="70022"/>
                </a:lnTo>
                <a:lnTo>
                  <a:pt x="200995" y="61491"/>
                </a:lnTo>
                <a:lnTo>
                  <a:pt x="200356" y="60294"/>
                </a:lnTo>
                <a:close/>
              </a:path>
              <a:path w="552450" h="245110">
                <a:moveTo>
                  <a:pt x="552130" y="176359"/>
                </a:moveTo>
                <a:lnTo>
                  <a:pt x="208671" y="176359"/>
                </a:lnTo>
                <a:lnTo>
                  <a:pt x="552130" y="176448"/>
                </a:lnTo>
                <a:close/>
              </a:path>
              <a:path w="552450" h="245110">
                <a:moveTo>
                  <a:pt x="519447" y="16315"/>
                </a:moveTo>
                <a:lnTo>
                  <a:pt x="491386" y="16428"/>
                </a:lnTo>
                <a:lnTo>
                  <a:pt x="487030" y="20987"/>
                </a:lnTo>
                <a:lnTo>
                  <a:pt x="487335" y="29496"/>
                </a:lnTo>
                <a:lnTo>
                  <a:pt x="488033" y="32341"/>
                </a:lnTo>
                <a:lnTo>
                  <a:pt x="490181" y="48494"/>
                </a:lnTo>
                <a:lnTo>
                  <a:pt x="491047" y="55503"/>
                </a:lnTo>
                <a:lnTo>
                  <a:pt x="491708" y="61869"/>
                </a:lnTo>
                <a:lnTo>
                  <a:pt x="492073" y="65993"/>
                </a:lnTo>
                <a:lnTo>
                  <a:pt x="492176" y="67393"/>
                </a:lnTo>
                <a:lnTo>
                  <a:pt x="491924" y="70710"/>
                </a:lnTo>
                <a:lnTo>
                  <a:pt x="491818" y="86748"/>
                </a:lnTo>
                <a:lnTo>
                  <a:pt x="474390" y="120898"/>
                </a:lnTo>
                <a:lnTo>
                  <a:pt x="450924" y="126436"/>
                </a:lnTo>
                <a:lnTo>
                  <a:pt x="552130" y="126436"/>
                </a:lnTo>
                <a:lnTo>
                  <a:pt x="552155" y="21673"/>
                </a:lnTo>
                <a:lnTo>
                  <a:pt x="548930" y="16504"/>
                </a:lnTo>
                <a:lnTo>
                  <a:pt x="519447" y="16315"/>
                </a:lnTo>
                <a:close/>
              </a:path>
              <a:path w="552450" h="245110">
                <a:moveTo>
                  <a:pt x="399772" y="16354"/>
                </a:moveTo>
                <a:lnTo>
                  <a:pt x="364322" y="16390"/>
                </a:lnTo>
                <a:lnTo>
                  <a:pt x="360233" y="20441"/>
                </a:lnTo>
                <a:lnTo>
                  <a:pt x="360220" y="67393"/>
                </a:lnTo>
                <a:lnTo>
                  <a:pt x="354899" y="71000"/>
                </a:lnTo>
                <a:lnTo>
                  <a:pt x="417681" y="71000"/>
                </a:lnTo>
                <a:lnTo>
                  <a:pt x="417802" y="60878"/>
                </a:lnTo>
                <a:lnTo>
                  <a:pt x="417889" y="57725"/>
                </a:lnTo>
                <a:lnTo>
                  <a:pt x="418869" y="36253"/>
                </a:lnTo>
                <a:lnTo>
                  <a:pt x="419605" y="31744"/>
                </a:lnTo>
                <a:lnTo>
                  <a:pt x="420032" y="27426"/>
                </a:lnTo>
                <a:lnTo>
                  <a:pt x="420113" y="25674"/>
                </a:lnTo>
                <a:lnTo>
                  <a:pt x="418920" y="19908"/>
                </a:lnTo>
                <a:lnTo>
                  <a:pt x="415656" y="16441"/>
                </a:lnTo>
                <a:lnTo>
                  <a:pt x="399772" y="16354"/>
                </a:lnTo>
                <a:close/>
              </a:path>
              <a:path w="552450" h="245110">
                <a:moveTo>
                  <a:pt x="334577" y="70710"/>
                </a:moveTo>
                <a:lnTo>
                  <a:pt x="206652" y="70848"/>
                </a:lnTo>
                <a:lnTo>
                  <a:pt x="349159" y="70848"/>
                </a:lnTo>
                <a:lnTo>
                  <a:pt x="341870" y="70723"/>
                </a:lnTo>
                <a:lnTo>
                  <a:pt x="334577" y="70710"/>
                </a:lnTo>
                <a:close/>
              </a:path>
            </a:pathLst>
          </a:custGeom>
          <a:solidFill>
            <a:srgbClr val="FFD400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9914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3970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2416" y="8486078"/>
            <a:ext cx="190969" cy="222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78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78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7898" y="8486078"/>
            <a:ext cx="95478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09893" y="8494274"/>
            <a:ext cx="965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BF2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196113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190169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218616" y="8486078"/>
            <a:ext cx="190969" cy="222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3140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3140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14098" y="8486078"/>
            <a:ext cx="95478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2266094" y="8494274"/>
            <a:ext cx="965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BF2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333267" y="0"/>
            <a:ext cx="0" cy="9000490"/>
          </a:xfrm>
          <a:custGeom>
            <a:avLst/>
            <a:gdLst/>
            <a:ahLst/>
            <a:cxnLst/>
            <a:rect l="l" t="t" r="r" b="b"/>
            <a:pathLst>
              <a:path h="9000490">
                <a:moveTo>
                  <a:pt x="0" y="0"/>
                </a:moveTo>
                <a:lnTo>
                  <a:pt x="0" y="8999994"/>
                </a:lnTo>
              </a:path>
            </a:pathLst>
          </a:custGeom>
          <a:ln w="3175">
            <a:solidFill>
              <a:srgbClr val="EC008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Rectangle 40"/>
          <p:cNvSpPr/>
          <p:nvPr/>
        </p:nvSpPr>
        <p:spPr>
          <a:xfrm>
            <a:off x="1917700" y="4765338"/>
            <a:ext cx="3276600" cy="136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155700" y="4502150"/>
            <a:ext cx="160188" cy="2057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689100" y="6686673"/>
            <a:ext cx="3217078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693382" y="5311179"/>
            <a:ext cx="1676400" cy="155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991159" y="4483695"/>
            <a:ext cx="152400" cy="1830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067359" y="8094164"/>
            <a:ext cx="55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Key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671996" cy="8999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0832" y="5677268"/>
            <a:ext cx="5465445" cy="2468880"/>
          </a:xfrm>
          <a:custGeom>
            <a:avLst/>
            <a:gdLst/>
            <a:ahLst/>
            <a:cxnLst/>
            <a:rect l="l" t="t" r="r" b="b"/>
            <a:pathLst>
              <a:path w="5465445" h="2468879">
                <a:moveTo>
                  <a:pt x="0" y="0"/>
                </a:moveTo>
                <a:lnTo>
                  <a:pt x="5465064" y="0"/>
                </a:lnTo>
                <a:lnTo>
                  <a:pt x="5465064" y="2468880"/>
                </a:lnTo>
                <a:lnTo>
                  <a:pt x="0" y="2468880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1821" y="5608251"/>
            <a:ext cx="5452745" cy="2457450"/>
          </a:xfrm>
          <a:custGeom>
            <a:avLst/>
            <a:gdLst/>
            <a:ahLst/>
            <a:cxnLst/>
            <a:rect l="l" t="t" r="r" b="b"/>
            <a:pathLst>
              <a:path w="5452745" h="2457450">
                <a:moveTo>
                  <a:pt x="5346839" y="0"/>
                </a:moveTo>
                <a:lnTo>
                  <a:pt x="105524" y="0"/>
                </a:lnTo>
                <a:lnTo>
                  <a:pt x="44518" y="1649"/>
                </a:lnTo>
                <a:lnTo>
                  <a:pt x="13190" y="13192"/>
                </a:lnTo>
                <a:lnTo>
                  <a:pt x="1648" y="44523"/>
                </a:lnTo>
                <a:lnTo>
                  <a:pt x="0" y="105537"/>
                </a:lnTo>
                <a:lnTo>
                  <a:pt x="0" y="2351646"/>
                </a:lnTo>
                <a:lnTo>
                  <a:pt x="1648" y="2412659"/>
                </a:lnTo>
                <a:lnTo>
                  <a:pt x="13190" y="2443991"/>
                </a:lnTo>
                <a:lnTo>
                  <a:pt x="44518" y="2455534"/>
                </a:lnTo>
                <a:lnTo>
                  <a:pt x="105524" y="2457183"/>
                </a:lnTo>
                <a:lnTo>
                  <a:pt x="5346839" y="2457183"/>
                </a:lnTo>
                <a:lnTo>
                  <a:pt x="5407845" y="2455534"/>
                </a:lnTo>
                <a:lnTo>
                  <a:pt x="5439173" y="2443991"/>
                </a:lnTo>
                <a:lnTo>
                  <a:pt x="5450715" y="2412659"/>
                </a:lnTo>
                <a:lnTo>
                  <a:pt x="5452364" y="2351646"/>
                </a:lnTo>
                <a:lnTo>
                  <a:pt x="5452364" y="105537"/>
                </a:lnTo>
                <a:lnTo>
                  <a:pt x="5450715" y="44523"/>
                </a:lnTo>
                <a:lnTo>
                  <a:pt x="5439173" y="13192"/>
                </a:lnTo>
                <a:lnTo>
                  <a:pt x="5407845" y="1649"/>
                </a:lnTo>
                <a:lnTo>
                  <a:pt x="53468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821" y="5608251"/>
            <a:ext cx="5452745" cy="2457450"/>
          </a:xfrm>
          <a:custGeom>
            <a:avLst/>
            <a:gdLst/>
            <a:ahLst/>
            <a:cxnLst/>
            <a:rect l="l" t="t" r="r" b="b"/>
            <a:pathLst>
              <a:path w="5452745" h="2457450">
                <a:moveTo>
                  <a:pt x="105524" y="0"/>
                </a:moveTo>
                <a:lnTo>
                  <a:pt x="44518" y="1649"/>
                </a:lnTo>
                <a:lnTo>
                  <a:pt x="13190" y="13192"/>
                </a:lnTo>
                <a:lnTo>
                  <a:pt x="1648" y="44523"/>
                </a:lnTo>
                <a:lnTo>
                  <a:pt x="0" y="105537"/>
                </a:lnTo>
                <a:lnTo>
                  <a:pt x="0" y="2351646"/>
                </a:lnTo>
                <a:lnTo>
                  <a:pt x="1648" y="2412659"/>
                </a:lnTo>
                <a:lnTo>
                  <a:pt x="13190" y="2443991"/>
                </a:lnTo>
                <a:lnTo>
                  <a:pt x="44518" y="2455534"/>
                </a:lnTo>
                <a:lnTo>
                  <a:pt x="105524" y="2457183"/>
                </a:lnTo>
                <a:lnTo>
                  <a:pt x="5346839" y="2457183"/>
                </a:lnTo>
                <a:lnTo>
                  <a:pt x="5407845" y="2455534"/>
                </a:lnTo>
                <a:lnTo>
                  <a:pt x="5439173" y="2443991"/>
                </a:lnTo>
                <a:lnTo>
                  <a:pt x="5450715" y="2412659"/>
                </a:lnTo>
                <a:lnTo>
                  <a:pt x="5452364" y="2351646"/>
                </a:lnTo>
                <a:lnTo>
                  <a:pt x="5452364" y="105537"/>
                </a:lnTo>
                <a:lnTo>
                  <a:pt x="5450715" y="44523"/>
                </a:lnTo>
                <a:lnTo>
                  <a:pt x="5439173" y="13192"/>
                </a:lnTo>
                <a:lnTo>
                  <a:pt x="5407845" y="1649"/>
                </a:lnTo>
                <a:lnTo>
                  <a:pt x="5346839" y="0"/>
                </a:lnTo>
                <a:lnTo>
                  <a:pt x="105524" y="0"/>
                </a:lnTo>
                <a:close/>
              </a:path>
            </a:pathLst>
          </a:custGeom>
          <a:ln w="74460">
            <a:solidFill>
              <a:srgbClr val="F1BE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81300" y="382007"/>
            <a:ext cx="3249930" cy="619125"/>
          </a:xfrm>
          <a:custGeom>
            <a:avLst/>
            <a:gdLst/>
            <a:ahLst/>
            <a:cxnLst/>
            <a:rect l="l" t="t" r="r" b="b"/>
            <a:pathLst>
              <a:path w="3249929" h="619125">
                <a:moveTo>
                  <a:pt x="3249726" y="0"/>
                </a:moveTo>
                <a:lnTo>
                  <a:pt x="191757" y="0"/>
                </a:lnTo>
                <a:lnTo>
                  <a:pt x="0" y="619125"/>
                </a:lnTo>
                <a:lnTo>
                  <a:pt x="3057969" y="619125"/>
                </a:lnTo>
                <a:lnTo>
                  <a:pt x="3249726" y="0"/>
                </a:lnTo>
                <a:close/>
              </a:path>
            </a:pathLst>
          </a:custGeom>
          <a:solidFill>
            <a:srgbClr val="D1D4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5837" y="359991"/>
            <a:ext cx="3249930" cy="619125"/>
          </a:xfrm>
          <a:custGeom>
            <a:avLst/>
            <a:gdLst/>
            <a:ahLst/>
            <a:cxnLst/>
            <a:rect l="l" t="t" r="r" b="b"/>
            <a:pathLst>
              <a:path w="3249929" h="619125">
                <a:moveTo>
                  <a:pt x="3249726" y="0"/>
                </a:moveTo>
                <a:lnTo>
                  <a:pt x="191757" y="0"/>
                </a:lnTo>
                <a:lnTo>
                  <a:pt x="0" y="619125"/>
                </a:lnTo>
                <a:lnTo>
                  <a:pt x="3057969" y="619125"/>
                </a:lnTo>
                <a:lnTo>
                  <a:pt x="3249726" y="0"/>
                </a:lnTo>
                <a:close/>
              </a:path>
            </a:pathLst>
          </a:custGeom>
          <a:solidFill>
            <a:srgbClr val="F1BE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11958" y="508165"/>
            <a:ext cx="1766570" cy="363220"/>
          </a:xfrm>
          <a:custGeom>
            <a:avLst/>
            <a:gdLst/>
            <a:ahLst/>
            <a:cxnLst/>
            <a:rect l="l" t="t" r="r" b="b"/>
            <a:pathLst>
              <a:path w="1766570" h="363219">
                <a:moveTo>
                  <a:pt x="0" y="0"/>
                </a:moveTo>
                <a:lnTo>
                  <a:pt x="1766316" y="0"/>
                </a:lnTo>
                <a:lnTo>
                  <a:pt x="1766316" y="362711"/>
                </a:lnTo>
                <a:lnTo>
                  <a:pt x="0" y="362711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66762" y="408239"/>
            <a:ext cx="1802764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-240" dirty="0" err="1"/>
              <a:t>kNOw</a:t>
            </a:r>
            <a:r>
              <a:rPr sz="2650" spc="210" dirty="0"/>
              <a:t> </a:t>
            </a:r>
            <a:r>
              <a:rPr sz="2650" spc="-254" dirty="0"/>
              <a:t>Drugs</a:t>
            </a:r>
            <a:endParaRPr sz="2650" dirty="0"/>
          </a:p>
        </p:txBody>
      </p:sp>
      <p:sp>
        <p:nvSpPr>
          <p:cNvPr id="10" name="object 10"/>
          <p:cNvSpPr/>
          <p:nvPr/>
        </p:nvSpPr>
        <p:spPr>
          <a:xfrm>
            <a:off x="396001" y="1263476"/>
            <a:ext cx="5580380" cy="2558415"/>
          </a:xfrm>
          <a:custGeom>
            <a:avLst/>
            <a:gdLst/>
            <a:ahLst/>
            <a:cxnLst/>
            <a:rect l="l" t="t" r="r" b="b"/>
            <a:pathLst>
              <a:path w="5580380" h="2558415">
                <a:moveTo>
                  <a:pt x="5579999" y="0"/>
                </a:moveTo>
                <a:lnTo>
                  <a:pt x="127000" y="101600"/>
                </a:lnTo>
                <a:lnTo>
                  <a:pt x="0" y="2558415"/>
                </a:lnTo>
                <a:lnTo>
                  <a:pt x="5579999" y="2533015"/>
                </a:lnTo>
                <a:lnTo>
                  <a:pt x="5579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4653" y="1243095"/>
            <a:ext cx="5580380" cy="2489200"/>
          </a:xfrm>
          <a:custGeom>
            <a:avLst/>
            <a:gdLst/>
            <a:ahLst/>
            <a:cxnLst/>
            <a:rect l="l" t="t" r="r" b="b"/>
            <a:pathLst>
              <a:path w="5580380" h="2489200">
                <a:moveTo>
                  <a:pt x="5579999" y="114300"/>
                </a:moveTo>
                <a:lnTo>
                  <a:pt x="5579999" y="2463609"/>
                </a:lnTo>
                <a:lnTo>
                  <a:pt x="0" y="2489009"/>
                </a:lnTo>
                <a:lnTo>
                  <a:pt x="127000" y="0"/>
                </a:lnTo>
                <a:lnTo>
                  <a:pt x="5579999" y="114300"/>
                </a:lnTo>
                <a:close/>
              </a:path>
            </a:pathLst>
          </a:custGeom>
          <a:ln w="25400">
            <a:solidFill>
              <a:srgbClr val="2CB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60928" y="1437245"/>
            <a:ext cx="5099685" cy="2000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400" i="1" spc="15" dirty="0">
                <a:solidFill>
                  <a:srgbClr val="414042"/>
                </a:solidFill>
                <a:latin typeface="Arial"/>
                <a:cs typeface="Arial"/>
              </a:rPr>
              <a:t>After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locating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10" dirty="0">
                <a:solidFill>
                  <a:srgbClr val="414042"/>
                </a:solidFill>
                <a:latin typeface="Arial"/>
                <a:cs typeface="Arial"/>
              </a:rPr>
              <a:t>first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hidden </a:t>
            </a:r>
            <a:r>
              <a:rPr sz="1400" i="1" spc="-45" dirty="0">
                <a:solidFill>
                  <a:srgbClr val="414042"/>
                </a:solidFill>
                <a:latin typeface="Arial"/>
                <a:cs typeface="Arial"/>
              </a:rPr>
              <a:t>tool,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bump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into  their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classmate,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Alex </a:t>
            </a:r>
            <a:r>
              <a:rPr sz="1400" i="1" spc="15" dirty="0">
                <a:solidFill>
                  <a:srgbClr val="414042"/>
                </a:solidFill>
                <a:latin typeface="Arial"/>
                <a:cs typeface="Arial"/>
              </a:rPr>
              <a:t>at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playground.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Alex </a:t>
            </a:r>
            <a:r>
              <a:rPr sz="1400" i="1" spc="-105" dirty="0">
                <a:solidFill>
                  <a:srgbClr val="414042"/>
                </a:solidFill>
                <a:latin typeface="Arial"/>
                <a:cs typeface="Arial"/>
              </a:rPr>
              <a:t>appears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confused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 </a:t>
            </a:r>
            <a:r>
              <a:rPr sz="1400" i="1" spc="-105" dirty="0">
                <a:solidFill>
                  <a:srgbClr val="414042"/>
                </a:solidFill>
                <a:latin typeface="Arial"/>
                <a:cs typeface="Arial"/>
              </a:rPr>
              <a:t>dazed </a:t>
            </a:r>
            <a:r>
              <a:rPr sz="1400" i="1" spc="10" dirty="0">
                <a:solidFill>
                  <a:srgbClr val="414042"/>
                </a:solidFill>
                <a:latin typeface="Arial"/>
                <a:cs typeface="Arial"/>
              </a:rPr>
              <a:t>after </a:t>
            </a:r>
            <a:r>
              <a:rPr sz="1400" i="1" spc="-35" dirty="0">
                <a:solidFill>
                  <a:srgbClr val="414042"/>
                </a:solidFill>
                <a:latin typeface="Arial"/>
                <a:cs typeface="Arial"/>
              </a:rPr>
              <a:t>inhaling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smoke </a:t>
            </a:r>
            <a:r>
              <a:rPr sz="1400" i="1" spc="-25" dirty="0">
                <a:solidFill>
                  <a:srgbClr val="414042"/>
                </a:solidFill>
                <a:latin typeface="Arial"/>
                <a:cs typeface="Arial"/>
              </a:rPr>
              <a:t>from </a:t>
            </a:r>
            <a:r>
              <a:rPr sz="1400" i="1" spc="-125" dirty="0">
                <a:solidFill>
                  <a:srgbClr val="414042"/>
                </a:solidFill>
                <a:latin typeface="Arial"/>
                <a:cs typeface="Arial"/>
              </a:rPr>
              <a:t>a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plant-like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substance. </a:t>
            </a:r>
            <a:r>
              <a:rPr sz="1400" i="1" spc="-120" dirty="0">
                <a:solidFill>
                  <a:srgbClr val="414042"/>
                </a:solidFill>
                <a:latin typeface="Arial"/>
                <a:cs typeface="Arial"/>
              </a:rPr>
              <a:t>He </a:t>
            </a:r>
            <a:r>
              <a:rPr sz="1400" i="1" spc="-45" dirty="0">
                <a:solidFill>
                  <a:srgbClr val="414042"/>
                </a:solidFill>
                <a:latin typeface="Arial"/>
                <a:cs typeface="Arial"/>
              </a:rPr>
              <a:t>cannot  </a:t>
            </a: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recognise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</a:t>
            </a:r>
            <a:r>
              <a:rPr sz="1400" i="1" spc="12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Ashley.</a:t>
            </a:r>
            <a:endParaRPr sz="1400">
              <a:latin typeface="Arial"/>
              <a:cs typeface="Arial"/>
            </a:endParaRPr>
          </a:p>
          <a:p>
            <a:pPr marL="12700" marR="114300">
              <a:lnSpc>
                <a:spcPct val="125000"/>
              </a:lnSpc>
              <a:spcBef>
                <a:spcPts val="850"/>
              </a:spcBef>
            </a:pP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Together </a:t>
            </a:r>
            <a:r>
              <a:rPr sz="1400" i="1" spc="15" dirty="0">
                <a:solidFill>
                  <a:srgbClr val="414042"/>
                </a:solidFill>
                <a:latin typeface="Arial"/>
                <a:cs typeface="Arial"/>
              </a:rPr>
              <a:t>with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Buster,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Ashley,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rearrange 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45" dirty="0">
                <a:solidFill>
                  <a:srgbClr val="414042"/>
                </a:solidFill>
                <a:latin typeface="Arial"/>
                <a:cs typeface="Arial"/>
              </a:rPr>
              <a:t>jumbled-up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words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125" dirty="0">
                <a:solidFill>
                  <a:srgbClr val="414042"/>
                </a:solidFill>
                <a:latin typeface="Arial"/>
                <a:cs typeface="Arial"/>
              </a:rPr>
              <a:t>use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10" dirty="0">
                <a:solidFill>
                  <a:srgbClr val="414042"/>
                </a:solidFill>
                <a:latin typeface="Arial"/>
                <a:cs typeface="Arial"/>
              </a:rPr>
              <a:t>fact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sheet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find </a:t>
            </a:r>
            <a:r>
              <a:rPr sz="1400" i="1" spc="-25" dirty="0">
                <a:solidFill>
                  <a:srgbClr val="414042"/>
                </a:solidFill>
                <a:latin typeface="Arial"/>
                <a:cs typeface="Arial"/>
              </a:rPr>
              <a:t>out 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what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is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affecting</a:t>
            </a:r>
            <a:r>
              <a:rPr sz="1400" i="1" spc="-20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Alex.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2002" y="5718747"/>
            <a:ext cx="1590487" cy="2228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8435" marR="5080" indent="737870" algn="r">
              <a:lnSpc>
                <a:spcPct val="137800"/>
              </a:lnSpc>
              <a:spcBef>
                <a:spcPts val="90"/>
              </a:spcBef>
            </a:pPr>
            <a:r>
              <a:rPr sz="2050" b="1" i="1" spc="-300" dirty="0">
                <a:solidFill>
                  <a:srgbClr val="414042"/>
                </a:solidFill>
                <a:latin typeface="Arial"/>
                <a:cs typeface="Arial"/>
              </a:rPr>
              <a:t>O</a:t>
            </a:r>
            <a:r>
              <a:rPr sz="2050" b="1" i="1" spc="-145" dirty="0">
                <a:solidFill>
                  <a:srgbClr val="414042"/>
                </a:solidFill>
                <a:latin typeface="Arial"/>
                <a:cs typeface="Arial"/>
              </a:rPr>
              <a:t>PT </a:t>
            </a:r>
            <a:r>
              <a:rPr sz="2050" b="1" i="1" spc="-8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50" b="1" i="1" spc="-235" dirty="0">
                <a:solidFill>
                  <a:srgbClr val="414042"/>
                </a:solidFill>
                <a:latin typeface="Arial"/>
                <a:cs typeface="Arial"/>
              </a:rPr>
              <a:t>BA</a:t>
            </a:r>
            <a:r>
              <a:rPr sz="2050" b="1" i="1" spc="-210" dirty="0">
                <a:solidFill>
                  <a:srgbClr val="414042"/>
                </a:solidFill>
                <a:latin typeface="Arial"/>
                <a:cs typeface="Arial"/>
              </a:rPr>
              <a:t>N</a:t>
            </a:r>
            <a:r>
              <a:rPr sz="2050" b="1" i="1" spc="-229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r>
              <a:rPr sz="2050" b="1" i="1" spc="-180" dirty="0">
                <a:solidFill>
                  <a:srgbClr val="414042"/>
                </a:solidFill>
                <a:latin typeface="Arial"/>
                <a:cs typeface="Arial"/>
              </a:rPr>
              <a:t>N</a:t>
            </a:r>
            <a:r>
              <a:rPr sz="2050" b="1" i="1" spc="40" dirty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050" b="1" i="1" spc="-220" dirty="0">
                <a:solidFill>
                  <a:srgbClr val="414042"/>
                </a:solidFill>
                <a:latin typeface="Arial"/>
                <a:cs typeface="Arial"/>
              </a:rPr>
              <a:t>CS</a:t>
            </a:r>
            <a:endParaRPr sz="2050" dirty="0">
              <a:latin typeface="Arial"/>
              <a:cs typeface="Arial"/>
            </a:endParaRPr>
          </a:p>
          <a:p>
            <a:pPr marL="12700" marR="5080" indent="690880" algn="r">
              <a:lnSpc>
                <a:spcPts val="3390"/>
              </a:lnSpc>
              <a:spcBef>
                <a:spcPts val="265"/>
              </a:spcBef>
            </a:pPr>
            <a:r>
              <a:rPr sz="2050" b="1" i="1" spc="-240" dirty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2050" b="1" i="1" spc="-204" dirty="0">
                <a:solidFill>
                  <a:srgbClr val="414042"/>
                </a:solidFill>
                <a:latin typeface="Arial"/>
                <a:cs typeface="Arial"/>
              </a:rPr>
              <a:t>D</a:t>
            </a:r>
            <a:r>
              <a:rPr sz="2050" b="1" i="1" spc="-175" dirty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2050" b="1" i="1" spc="-195" dirty="0">
                <a:solidFill>
                  <a:srgbClr val="414042"/>
                </a:solidFill>
                <a:latin typeface="Arial"/>
                <a:cs typeface="Arial"/>
              </a:rPr>
              <a:t>W </a:t>
            </a:r>
            <a:r>
              <a:rPr sz="2050" b="1" i="1" spc="-9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50" b="1" i="1" spc="-305" dirty="0">
                <a:solidFill>
                  <a:srgbClr val="414042"/>
                </a:solidFill>
                <a:latin typeface="Arial"/>
                <a:cs typeface="Arial"/>
              </a:rPr>
              <a:t>S</a:t>
            </a:r>
            <a:r>
              <a:rPr sz="2050" b="1" i="1" spc="-325" dirty="0">
                <a:solidFill>
                  <a:srgbClr val="414042"/>
                </a:solidFill>
                <a:latin typeface="Arial"/>
                <a:cs typeface="Arial"/>
              </a:rPr>
              <a:t>G</a:t>
            </a:r>
            <a:r>
              <a:rPr sz="2050" b="1" i="1" spc="-240" dirty="0">
                <a:solidFill>
                  <a:srgbClr val="414042"/>
                </a:solidFill>
                <a:latin typeface="Arial"/>
                <a:cs typeface="Arial"/>
              </a:rPr>
              <a:t>R</a:t>
            </a:r>
            <a:r>
              <a:rPr sz="2050" b="1" i="1" spc="-275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r>
              <a:rPr sz="2050" b="1" i="1" spc="-135" dirty="0">
                <a:solidFill>
                  <a:srgbClr val="414042"/>
                </a:solidFill>
                <a:latin typeface="Arial"/>
                <a:cs typeface="Arial"/>
              </a:rPr>
              <a:t>S  </a:t>
            </a:r>
            <a:r>
              <a:rPr sz="2050" b="1" i="1" spc="40" dirty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050" b="1" i="1" spc="-155" dirty="0">
                <a:solidFill>
                  <a:srgbClr val="414042"/>
                </a:solidFill>
                <a:latin typeface="Arial"/>
                <a:cs typeface="Arial"/>
              </a:rPr>
              <a:t>J</a:t>
            </a:r>
            <a:r>
              <a:rPr sz="2050" b="1" i="1" spc="-240" dirty="0">
                <a:solidFill>
                  <a:srgbClr val="414042"/>
                </a:solidFill>
                <a:latin typeface="Arial"/>
                <a:cs typeface="Arial"/>
              </a:rPr>
              <a:t>R</a:t>
            </a:r>
            <a:r>
              <a:rPr sz="2050" b="1" i="1" spc="-250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r>
              <a:rPr sz="2050" b="1" i="1" spc="-235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r>
              <a:rPr sz="2050" b="1" i="1" spc="-204" dirty="0">
                <a:solidFill>
                  <a:srgbClr val="414042"/>
                </a:solidFill>
                <a:latin typeface="Arial"/>
                <a:cs typeface="Arial"/>
              </a:rPr>
              <a:t>U</a:t>
            </a:r>
            <a:r>
              <a:rPr sz="2050" b="1" i="1" spc="-240" dirty="0">
                <a:solidFill>
                  <a:srgbClr val="414042"/>
                </a:solidFill>
                <a:latin typeface="Arial"/>
                <a:cs typeface="Arial"/>
              </a:rPr>
              <a:t>N</a:t>
            </a:r>
            <a:r>
              <a:rPr sz="2050" b="1" i="1" spc="-229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r>
              <a:rPr sz="2050" b="1" i="1" spc="-135" dirty="0">
                <a:solidFill>
                  <a:srgbClr val="414042"/>
                </a:solidFill>
                <a:latin typeface="Arial"/>
                <a:cs typeface="Arial"/>
              </a:rPr>
              <a:t>M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841724" y="6335543"/>
            <a:ext cx="3596313" cy="2413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309633" y="7727693"/>
            <a:ext cx="2845435" cy="6299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</a:pPr>
            <a:r>
              <a:rPr sz="1300" i="1" spc="-25" dirty="0">
                <a:solidFill>
                  <a:srgbClr val="FFFFFF"/>
                </a:solidFill>
                <a:latin typeface="Arial"/>
                <a:cs typeface="Arial"/>
              </a:rPr>
              <a:t>“The </a:t>
            </a:r>
            <a:r>
              <a:rPr sz="1300" i="1" spc="-70" dirty="0">
                <a:solidFill>
                  <a:srgbClr val="FFFFFF"/>
                </a:solidFill>
                <a:latin typeface="Arial"/>
                <a:cs typeface="Arial"/>
              </a:rPr>
              <a:t>drug </a:t>
            </a:r>
            <a:r>
              <a:rPr sz="1300" i="1" spc="-85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1300" i="1" spc="-100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1300" i="1" spc="-25" dirty="0">
                <a:solidFill>
                  <a:srgbClr val="FFFFFF"/>
                </a:solidFill>
                <a:latin typeface="Arial"/>
                <a:cs typeface="Arial"/>
              </a:rPr>
              <a:t>identified </a:t>
            </a:r>
            <a:r>
              <a:rPr sz="1300" i="1" spc="-70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1300" i="1" spc="-105" dirty="0">
                <a:solidFill>
                  <a:srgbClr val="FFFFFF"/>
                </a:solidFill>
                <a:latin typeface="Arial"/>
                <a:cs typeface="Arial"/>
              </a:rPr>
              <a:t>cause  </a:t>
            </a:r>
            <a:r>
              <a:rPr sz="1300" i="1" spc="-95" dirty="0">
                <a:solidFill>
                  <a:srgbClr val="FFFFFF"/>
                </a:solidFill>
                <a:latin typeface="Arial"/>
                <a:cs typeface="Arial"/>
              </a:rPr>
              <a:t>poor </a:t>
            </a:r>
            <a:r>
              <a:rPr sz="1300" i="1" spc="-70" dirty="0">
                <a:solidFill>
                  <a:srgbClr val="FFFFFF"/>
                </a:solidFill>
                <a:latin typeface="Arial"/>
                <a:cs typeface="Arial"/>
              </a:rPr>
              <a:t>balance </a:t>
            </a:r>
            <a:r>
              <a:rPr sz="1300" i="1" spc="-7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300" i="1" spc="-55" dirty="0">
                <a:solidFill>
                  <a:srgbClr val="FFFFFF"/>
                </a:solidFill>
                <a:latin typeface="Arial"/>
                <a:cs typeface="Arial"/>
              </a:rPr>
              <a:t>coordination, </a:t>
            </a:r>
            <a:r>
              <a:rPr sz="1300" i="1" spc="-60" dirty="0">
                <a:solidFill>
                  <a:srgbClr val="FFFFFF"/>
                </a:solidFill>
                <a:latin typeface="Arial"/>
                <a:cs typeface="Arial"/>
              </a:rPr>
              <a:t>extreme  </a:t>
            </a:r>
            <a:r>
              <a:rPr sz="1300" i="1" spc="-40" dirty="0">
                <a:solidFill>
                  <a:srgbClr val="FFFFFF"/>
                </a:solidFill>
                <a:latin typeface="Arial"/>
                <a:cs typeface="Arial"/>
              </a:rPr>
              <a:t>anxiety </a:t>
            </a:r>
            <a:r>
              <a:rPr sz="1300" i="1" spc="-7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300" i="1" spc="-80" dirty="0">
                <a:solidFill>
                  <a:srgbClr val="FFFFFF"/>
                </a:solidFill>
                <a:latin typeface="Arial"/>
                <a:cs typeface="Arial"/>
              </a:rPr>
              <a:t>paranoia </a:t>
            </a:r>
            <a:r>
              <a:rPr sz="1300" i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300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-60" dirty="0">
                <a:solidFill>
                  <a:srgbClr val="FFFFFF"/>
                </a:solidFill>
                <a:latin typeface="Arial"/>
                <a:cs typeface="Arial"/>
              </a:rPr>
              <a:t>abusers.”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03199" y="8639998"/>
            <a:ext cx="1972945" cy="171450"/>
          </a:xfrm>
          <a:custGeom>
            <a:avLst/>
            <a:gdLst/>
            <a:ahLst/>
            <a:cxnLst/>
            <a:rect l="l" t="t" r="r" b="b"/>
            <a:pathLst>
              <a:path w="1972945" h="171450">
                <a:moveTo>
                  <a:pt x="1909305" y="0"/>
                </a:moveTo>
                <a:lnTo>
                  <a:pt x="63500" y="0"/>
                </a:lnTo>
                <a:lnTo>
                  <a:pt x="26789" y="992"/>
                </a:lnTo>
                <a:lnTo>
                  <a:pt x="7937" y="7937"/>
                </a:lnTo>
                <a:lnTo>
                  <a:pt x="992" y="26789"/>
                </a:lnTo>
                <a:lnTo>
                  <a:pt x="0" y="63499"/>
                </a:lnTo>
                <a:lnTo>
                  <a:pt x="0" y="107492"/>
                </a:lnTo>
                <a:lnTo>
                  <a:pt x="992" y="144203"/>
                </a:lnTo>
                <a:lnTo>
                  <a:pt x="7937" y="163055"/>
                </a:lnTo>
                <a:lnTo>
                  <a:pt x="26789" y="170000"/>
                </a:lnTo>
                <a:lnTo>
                  <a:pt x="63500" y="170992"/>
                </a:lnTo>
                <a:lnTo>
                  <a:pt x="1909305" y="170992"/>
                </a:lnTo>
                <a:lnTo>
                  <a:pt x="1946016" y="170000"/>
                </a:lnTo>
                <a:lnTo>
                  <a:pt x="1964867" y="163055"/>
                </a:lnTo>
                <a:lnTo>
                  <a:pt x="1971813" y="144203"/>
                </a:lnTo>
                <a:lnTo>
                  <a:pt x="1972805" y="107492"/>
                </a:lnTo>
                <a:lnTo>
                  <a:pt x="1972805" y="63499"/>
                </a:lnTo>
                <a:lnTo>
                  <a:pt x="1971813" y="26789"/>
                </a:lnTo>
                <a:lnTo>
                  <a:pt x="1964867" y="7937"/>
                </a:lnTo>
                <a:lnTo>
                  <a:pt x="1946016" y="992"/>
                </a:lnTo>
                <a:lnTo>
                  <a:pt x="19093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 rot="10800000">
            <a:off x="4164618" y="8673120"/>
            <a:ext cx="16934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5"/>
              </a:lnSpc>
            </a:pPr>
            <a:r>
              <a:rPr sz="800" i="1" spc="-35" dirty="0">
                <a:solidFill>
                  <a:srgbClr val="414042"/>
                </a:solidFill>
                <a:latin typeface="Arial"/>
                <a:cs typeface="Arial"/>
              </a:rPr>
              <a:t>Pot, Cannabis, </a:t>
            </a:r>
            <a:r>
              <a:rPr sz="800" i="1" spc="-70" dirty="0">
                <a:solidFill>
                  <a:srgbClr val="414042"/>
                </a:solidFill>
                <a:latin typeface="Arial"/>
                <a:cs typeface="Arial"/>
              </a:rPr>
              <a:t>Weed, </a:t>
            </a:r>
            <a:r>
              <a:rPr sz="800" i="1" spc="-55" dirty="0">
                <a:solidFill>
                  <a:srgbClr val="414042"/>
                </a:solidFill>
                <a:latin typeface="Arial"/>
                <a:cs typeface="Arial"/>
              </a:rPr>
              <a:t>Grass,</a:t>
            </a:r>
            <a:r>
              <a:rPr sz="800" i="1" spc="-3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800" i="1" spc="-20" dirty="0">
                <a:solidFill>
                  <a:srgbClr val="414042"/>
                </a:solidFill>
                <a:latin typeface="Arial"/>
                <a:cs typeface="Arial"/>
              </a:rPr>
              <a:t>Marijuana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9914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3970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416" y="8486078"/>
            <a:ext cx="190969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78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78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7898" y="8486078"/>
            <a:ext cx="95478" cy="222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33267" y="0"/>
            <a:ext cx="0" cy="9000490"/>
          </a:xfrm>
          <a:custGeom>
            <a:avLst/>
            <a:gdLst/>
            <a:ahLst/>
            <a:cxnLst/>
            <a:rect l="l" t="t" r="r" b="b"/>
            <a:pathLst>
              <a:path h="9000490">
                <a:moveTo>
                  <a:pt x="0" y="0"/>
                </a:moveTo>
                <a:lnTo>
                  <a:pt x="0" y="8999994"/>
                </a:lnTo>
              </a:path>
            </a:pathLst>
          </a:custGeom>
          <a:ln w="3175">
            <a:solidFill>
              <a:srgbClr val="EC008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09893" y="8494274"/>
            <a:ext cx="96520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BF2"/>
                </a:solidFill>
                <a:latin typeface="Arial"/>
                <a:cs typeface="Arial"/>
              </a:rPr>
              <a:t>7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266094" y="8494274"/>
            <a:ext cx="96520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BF2"/>
                </a:solidFill>
                <a:latin typeface="Arial"/>
                <a:cs typeface="Arial"/>
              </a:rPr>
              <a:t>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67748" y="5761571"/>
            <a:ext cx="621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</a:rPr>
              <a:t>Pot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89300" y="6164109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</a:rPr>
              <a:t>Cannabis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87702" y="6654372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</a:rPr>
              <a:t>Weed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87702" y="7088846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</a:rPr>
              <a:t>Grass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7702" y="7526907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</a:rPr>
              <a:t>Marijuana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671996" cy="8999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35733" y="451868"/>
            <a:ext cx="3485515" cy="1073785"/>
          </a:xfrm>
          <a:custGeom>
            <a:avLst/>
            <a:gdLst/>
            <a:ahLst/>
            <a:cxnLst/>
            <a:rect l="l" t="t" r="r" b="b"/>
            <a:pathLst>
              <a:path w="3485515" h="1073785">
                <a:moveTo>
                  <a:pt x="3485286" y="0"/>
                </a:moveTo>
                <a:lnTo>
                  <a:pt x="205663" y="0"/>
                </a:lnTo>
                <a:lnTo>
                  <a:pt x="0" y="1073188"/>
                </a:lnTo>
                <a:lnTo>
                  <a:pt x="3279635" y="1073188"/>
                </a:lnTo>
                <a:lnTo>
                  <a:pt x="348528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38052" y="360000"/>
            <a:ext cx="3485515" cy="1073785"/>
          </a:xfrm>
          <a:custGeom>
            <a:avLst/>
            <a:gdLst/>
            <a:ahLst/>
            <a:cxnLst/>
            <a:rect l="l" t="t" r="r" b="b"/>
            <a:pathLst>
              <a:path w="3485515" h="1073785">
                <a:moveTo>
                  <a:pt x="3485286" y="0"/>
                </a:moveTo>
                <a:lnTo>
                  <a:pt x="205663" y="0"/>
                </a:lnTo>
                <a:lnTo>
                  <a:pt x="0" y="1073188"/>
                </a:lnTo>
                <a:lnTo>
                  <a:pt x="3279635" y="1073188"/>
                </a:lnTo>
                <a:lnTo>
                  <a:pt x="3485286" y="0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42515" y="531025"/>
            <a:ext cx="2106295" cy="744220"/>
          </a:xfrm>
          <a:custGeom>
            <a:avLst/>
            <a:gdLst/>
            <a:ahLst/>
            <a:cxnLst/>
            <a:rect l="l" t="t" r="r" b="b"/>
            <a:pathLst>
              <a:path w="2106295" h="744219">
                <a:moveTo>
                  <a:pt x="0" y="0"/>
                </a:moveTo>
                <a:lnTo>
                  <a:pt x="2106168" y="0"/>
                </a:lnTo>
                <a:lnTo>
                  <a:pt x="2106168" y="743711"/>
                </a:lnTo>
                <a:lnTo>
                  <a:pt x="0" y="743711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95121" y="408239"/>
            <a:ext cx="1146175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spc="-125" dirty="0"/>
              <a:t>Get</a:t>
            </a:r>
            <a:r>
              <a:rPr sz="2650" spc="195" dirty="0"/>
              <a:t> </a:t>
            </a:r>
            <a:r>
              <a:rPr sz="2650" spc="-125" dirty="0"/>
              <a:t>out</a:t>
            </a:r>
            <a:endParaRPr sz="2650"/>
          </a:p>
        </p:txBody>
      </p:sp>
      <p:sp>
        <p:nvSpPr>
          <p:cNvPr id="7" name="object 7"/>
          <p:cNvSpPr txBox="1"/>
          <p:nvPr/>
        </p:nvSpPr>
        <p:spPr>
          <a:xfrm>
            <a:off x="2098835" y="813622"/>
            <a:ext cx="213868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b="1" i="1" spc="-7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650" b="1" i="1" spc="-180" dirty="0">
                <a:solidFill>
                  <a:srgbClr val="FFFFFF"/>
                </a:solidFill>
                <a:latin typeface="Arial"/>
                <a:cs typeface="Arial"/>
              </a:rPr>
              <a:t>harm’s</a:t>
            </a:r>
            <a:r>
              <a:rPr sz="2650" b="1" i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150" dirty="0">
                <a:solidFill>
                  <a:srgbClr val="FFFFFF"/>
                </a:solidFill>
                <a:latin typeface="Arial"/>
                <a:cs typeface="Arial"/>
              </a:rPr>
              <a:t>way</a:t>
            </a:r>
            <a:endParaRPr sz="26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8001" y="1665602"/>
            <a:ext cx="5580380" cy="2078355"/>
          </a:xfrm>
          <a:custGeom>
            <a:avLst/>
            <a:gdLst/>
            <a:ahLst/>
            <a:cxnLst/>
            <a:rect l="l" t="t" r="r" b="b"/>
            <a:pathLst>
              <a:path w="5580380" h="2078354">
                <a:moveTo>
                  <a:pt x="5579999" y="0"/>
                </a:moveTo>
                <a:lnTo>
                  <a:pt x="127000" y="88569"/>
                </a:lnTo>
                <a:lnTo>
                  <a:pt x="0" y="2077999"/>
                </a:lnTo>
                <a:lnTo>
                  <a:pt x="5579999" y="2055850"/>
                </a:lnTo>
                <a:lnTo>
                  <a:pt x="5579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8466" y="1649464"/>
            <a:ext cx="5580380" cy="2014855"/>
          </a:xfrm>
          <a:custGeom>
            <a:avLst/>
            <a:gdLst/>
            <a:ahLst/>
            <a:cxnLst/>
            <a:rect l="l" t="t" r="r" b="b"/>
            <a:pathLst>
              <a:path w="5580380" h="2014854">
                <a:moveTo>
                  <a:pt x="5579897" y="99491"/>
                </a:moveTo>
                <a:lnTo>
                  <a:pt x="5579897" y="1992121"/>
                </a:lnTo>
                <a:lnTo>
                  <a:pt x="0" y="2014232"/>
                </a:lnTo>
                <a:lnTo>
                  <a:pt x="127000" y="0"/>
                </a:lnTo>
                <a:lnTo>
                  <a:pt x="5579897" y="99491"/>
                </a:lnTo>
                <a:close/>
              </a:path>
            </a:pathLst>
          </a:custGeom>
          <a:ln w="25400">
            <a:solidFill>
              <a:srgbClr val="2CB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97428" y="1843645"/>
            <a:ext cx="5003800" cy="162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7155">
              <a:lnSpc>
                <a:spcPct val="125000"/>
              </a:lnSpc>
              <a:spcBef>
                <a:spcPts val="100"/>
              </a:spcBef>
            </a:pP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Buster </a:t>
            </a:r>
            <a:r>
              <a:rPr sz="1400" i="1" spc="-130" dirty="0">
                <a:solidFill>
                  <a:srgbClr val="414042"/>
                </a:solidFill>
                <a:latin typeface="Arial"/>
                <a:cs typeface="Arial"/>
              </a:rPr>
              <a:t>sees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something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shiny </a:t>
            </a:r>
            <a:r>
              <a:rPr sz="1400" i="1" spc="15" dirty="0">
                <a:solidFill>
                  <a:srgbClr val="414042"/>
                </a:solidFill>
                <a:latin typeface="Arial"/>
                <a:cs typeface="Arial"/>
              </a:rPr>
              <a:t>at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30" dirty="0">
                <a:solidFill>
                  <a:srgbClr val="414042"/>
                </a:solidFill>
                <a:latin typeface="Arial"/>
                <a:cs typeface="Arial"/>
              </a:rPr>
              <a:t>fitness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corner. 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400" i="1" spc="-45" dirty="0">
                <a:solidFill>
                  <a:srgbClr val="414042"/>
                </a:solidFill>
                <a:latin typeface="Arial"/>
                <a:cs typeface="Arial"/>
              </a:rPr>
              <a:t>notice </a:t>
            </a:r>
            <a:r>
              <a:rPr sz="1400" i="1" spc="35" dirty="0">
                <a:solidFill>
                  <a:srgbClr val="414042"/>
                </a:solidFill>
                <a:latin typeface="Arial"/>
                <a:cs typeface="Arial"/>
              </a:rPr>
              <a:t>that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there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are </a:t>
            </a:r>
            <a:r>
              <a:rPr sz="1400" i="1" spc="-110" dirty="0">
                <a:solidFill>
                  <a:srgbClr val="414042"/>
                </a:solidFill>
                <a:latin typeface="Arial"/>
                <a:cs typeface="Arial"/>
              </a:rPr>
              <a:t>some </a:t>
            </a:r>
            <a:r>
              <a:rPr sz="1400" i="1" spc="-30" dirty="0">
                <a:solidFill>
                  <a:srgbClr val="414042"/>
                </a:solidFill>
                <a:latin typeface="Arial"/>
                <a:cs typeface="Arial"/>
              </a:rPr>
              <a:t>mathematical 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problems </a:t>
            </a:r>
            <a:r>
              <a:rPr sz="1400" i="1" spc="15" dirty="0">
                <a:solidFill>
                  <a:srgbClr val="414042"/>
                </a:solidFill>
                <a:latin typeface="Arial"/>
                <a:cs typeface="Arial"/>
              </a:rPr>
              <a:t>written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on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ground.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Could </a:t>
            </a:r>
            <a:r>
              <a:rPr sz="1400" i="1" spc="5" dirty="0">
                <a:solidFill>
                  <a:srgbClr val="414042"/>
                </a:solidFill>
                <a:latin typeface="Arial"/>
                <a:cs typeface="Arial"/>
              </a:rPr>
              <a:t>this </a:t>
            </a: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be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clue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 </a:t>
            </a:r>
            <a:r>
              <a:rPr sz="1400" i="1" spc="-105" dirty="0">
                <a:solidFill>
                  <a:srgbClr val="414042"/>
                </a:solidFill>
                <a:latin typeface="Arial"/>
                <a:cs typeface="Arial"/>
              </a:rPr>
              <a:t>second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hidden</a:t>
            </a:r>
            <a:r>
              <a:rPr sz="1400" i="1" spc="15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tool?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</a:pP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Connect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45" dirty="0">
                <a:solidFill>
                  <a:srgbClr val="414042"/>
                </a:solidFill>
                <a:latin typeface="Arial"/>
                <a:cs typeface="Arial"/>
              </a:rPr>
              <a:t>dots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help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unravel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35" dirty="0">
                <a:solidFill>
                  <a:srgbClr val="414042"/>
                </a:solidFill>
                <a:latin typeface="Arial"/>
                <a:cs typeface="Arial"/>
              </a:rPr>
              <a:t>mystery 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item.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Hurry,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before </a:t>
            </a:r>
            <a:r>
              <a:rPr sz="1400" i="1" spc="15" dirty="0">
                <a:solidFill>
                  <a:srgbClr val="414042"/>
                </a:solidFill>
                <a:latin typeface="Arial"/>
                <a:cs typeface="Arial"/>
              </a:rPr>
              <a:t>it’s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too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late!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36299" y="5454694"/>
            <a:ext cx="2423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8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200" b="1" i="1" spc="-114" dirty="0">
                <a:solidFill>
                  <a:srgbClr val="414042"/>
                </a:solidFill>
                <a:latin typeface="Arial"/>
                <a:cs typeface="Arial"/>
              </a:rPr>
              <a:t>second </a:t>
            </a:r>
            <a:r>
              <a:rPr sz="1200" b="1" i="1" spc="-80" dirty="0">
                <a:solidFill>
                  <a:srgbClr val="414042"/>
                </a:solidFill>
                <a:latin typeface="Arial"/>
                <a:cs typeface="Arial"/>
              </a:rPr>
              <a:t>hidden </a:t>
            </a:r>
            <a:r>
              <a:rPr sz="1200" b="1" i="1" spc="-70" dirty="0">
                <a:solidFill>
                  <a:srgbClr val="414042"/>
                </a:solidFill>
                <a:latin typeface="Arial"/>
                <a:cs typeface="Arial"/>
              </a:rPr>
              <a:t>tool </a:t>
            </a:r>
            <a:r>
              <a:rPr sz="1200" b="1" i="1" spc="-65" dirty="0">
                <a:solidFill>
                  <a:srgbClr val="414042"/>
                </a:solidFill>
                <a:latin typeface="Arial"/>
                <a:cs typeface="Arial"/>
              </a:rPr>
              <a:t>located </a:t>
            </a:r>
            <a:r>
              <a:rPr sz="1200" b="1" i="1" spc="-80" dirty="0">
                <a:solidFill>
                  <a:srgbClr val="414042"/>
                </a:solidFill>
                <a:latin typeface="Arial"/>
                <a:cs typeface="Arial"/>
              </a:rPr>
              <a:t>is</a:t>
            </a:r>
            <a:r>
              <a:rPr sz="1200" b="1" i="1" spc="-10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200" b="1" i="1" spc="-60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793196" y="6145542"/>
            <a:ext cx="2592705" cy="0"/>
          </a:xfrm>
          <a:custGeom>
            <a:avLst/>
            <a:gdLst/>
            <a:ahLst/>
            <a:cxnLst/>
            <a:rect l="l" t="t" r="r" b="b"/>
            <a:pathLst>
              <a:path w="2592704">
                <a:moveTo>
                  <a:pt x="0" y="0"/>
                </a:moveTo>
                <a:lnTo>
                  <a:pt x="2592451" y="0"/>
                </a:lnTo>
              </a:path>
            </a:pathLst>
          </a:custGeom>
          <a:ln w="12700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55349" y="61455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404569" y="61455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65900" y="359994"/>
            <a:ext cx="5727745" cy="5818556"/>
          </a:xfrm>
          <a:prstGeom prst="rect">
            <a:avLst/>
          </a:prstGeom>
          <a:blipFill>
            <a:blip r:embed="rId3" cstate="print"/>
            <a:srcRect/>
            <a:stretch>
              <a:fillRect l="16736" b="14160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11546386" y="1592950"/>
            <a:ext cx="284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55" dirty="0">
                <a:solidFill>
                  <a:srgbClr val="414042"/>
                </a:solidFill>
                <a:latin typeface="Arial"/>
                <a:cs typeface="Arial"/>
              </a:rPr>
              <a:t>7</a:t>
            </a:r>
            <a:r>
              <a:rPr sz="900" i="1" spc="-50" dirty="0">
                <a:solidFill>
                  <a:srgbClr val="414042"/>
                </a:solidFill>
                <a:latin typeface="Arial"/>
                <a:cs typeface="Arial"/>
              </a:rPr>
              <a:t>+</a:t>
            </a:r>
            <a:r>
              <a:rPr sz="900" i="1" spc="35" dirty="0">
                <a:solidFill>
                  <a:srgbClr val="414042"/>
                </a:solidFill>
                <a:latin typeface="Arial"/>
                <a:cs typeface="Arial"/>
              </a:rPr>
              <a:t>8</a:t>
            </a:r>
            <a:r>
              <a:rPr sz="900" i="1" spc="40" dirty="0">
                <a:solidFill>
                  <a:srgbClr val="414042"/>
                </a:solidFill>
                <a:latin typeface="Arial"/>
                <a:cs typeface="Arial"/>
              </a:rPr>
              <a:t>=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88004" y="2069417"/>
            <a:ext cx="3625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5" dirty="0">
                <a:solidFill>
                  <a:srgbClr val="414042"/>
                </a:solidFill>
                <a:latin typeface="Arial"/>
                <a:cs typeface="Arial"/>
              </a:rPr>
              <a:t>8</a:t>
            </a:r>
            <a:r>
              <a:rPr sz="900" i="1" spc="20" dirty="0">
                <a:solidFill>
                  <a:srgbClr val="414042"/>
                </a:solidFill>
                <a:latin typeface="Arial"/>
                <a:cs typeface="Arial"/>
              </a:rPr>
              <a:t>4</a:t>
            </a:r>
            <a:r>
              <a:rPr sz="900" i="1" spc="50" dirty="0">
                <a:solidFill>
                  <a:srgbClr val="414042"/>
                </a:solidFill>
                <a:latin typeface="Arial"/>
                <a:cs typeface="Arial"/>
              </a:rPr>
              <a:t>÷</a:t>
            </a:r>
            <a:r>
              <a:rPr sz="900" i="1" spc="-5" dirty="0">
                <a:solidFill>
                  <a:srgbClr val="414042"/>
                </a:solidFill>
                <a:latin typeface="Arial"/>
                <a:cs typeface="Arial"/>
              </a:rPr>
              <a:t>6</a:t>
            </a:r>
            <a:r>
              <a:rPr sz="900" i="1" spc="40" dirty="0">
                <a:solidFill>
                  <a:srgbClr val="414042"/>
                </a:solidFill>
                <a:latin typeface="Arial"/>
                <a:cs typeface="Arial"/>
              </a:rPr>
              <a:t>=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407003" y="2588699"/>
            <a:ext cx="3975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10" dirty="0">
                <a:solidFill>
                  <a:srgbClr val="414042"/>
                </a:solidFill>
                <a:latin typeface="Arial"/>
                <a:cs typeface="Arial"/>
              </a:rPr>
              <a:t>98-85=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283705" y="3084084"/>
            <a:ext cx="3886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210" dirty="0">
                <a:solidFill>
                  <a:srgbClr val="414042"/>
                </a:solidFill>
                <a:latin typeface="Arial"/>
                <a:cs typeface="Arial"/>
              </a:rPr>
              <a:t>1</a:t>
            </a:r>
            <a:r>
              <a:rPr sz="900" i="1" spc="-50" dirty="0">
                <a:solidFill>
                  <a:srgbClr val="414042"/>
                </a:solidFill>
                <a:latin typeface="Arial"/>
                <a:cs typeface="Arial"/>
              </a:rPr>
              <a:t>0</a:t>
            </a:r>
            <a:r>
              <a:rPr sz="900" i="1" spc="25" dirty="0">
                <a:solidFill>
                  <a:srgbClr val="414042"/>
                </a:solidFill>
                <a:latin typeface="Arial"/>
                <a:cs typeface="Arial"/>
              </a:rPr>
              <a:t>8</a:t>
            </a:r>
            <a:r>
              <a:rPr sz="900" i="1" spc="50" dirty="0">
                <a:solidFill>
                  <a:srgbClr val="414042"/>
                </a:solidFill>
                <a:latin typeface="Arial"/>
                <a:cs typeface="Arial"/>
              </a:rPr>
              <a:t>÷</a:t>
            </a:r>
            <a:r>
              <a:rPr sz="900" i="1" spc="-55" dirty="0">
                <a:solidFill>
                  <a:srgbClr val="414042"/>
                </a:solidFill>
                <a:latin typeface="Arial"/>
                <a:cs typeface="Arial"/>
              </a:rPr>
              <a:t>9</a:t>
            </a:r>
            <a:r>
              <a:rPr sz="900" i="1" spc="40" dirty="0">
                <a:solidFill>
                  <a:srgbClr val="414042"/>
                </a:solidFill>
                <a:latin typeface="Arial"/>
                <a:cs typeface="Arial"/>
              </a:rPr>
              <a:t>=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13604" y="3555316"/>
            <a:ext cx="3587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15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900" i="1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900" i="1" spc="5" dirty="0">
                <a:solidFill>
                  <a:srgbClr val="414042"/>
                </a:solidFill>
                <a:latin typeface="Arial"/>
                <a:cs typeface="Arial"/>
              </a:rPr>
              <a:t>÷</a:t>
            </a:r>
            <a:r>
              <a:rPr sz="900" i="1" spc="15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900" i="1" spc="40" dirty="0">
                <a:solidFill>
                  <a:srgbClr val="414042"/>
                </a:solidFill>
                <a:latin typeface="Arial"/>
                <a:cs typeface="Arial"/>
              </a:rPr>
              <a:t>=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894055" y="3937881"/>
            <a:ext cx="269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30" dirty="0">
                <a:solidFill>
                  <a:srgbClr val="414042"/>
                </a:solidFill>
                <a:latin typeface="Arial"/>
                <a:cs typeface="Arial"/>
              </a:rPr>
              <a:t>5</a:t>
            </a:r>
            <a:r>
              <a:rPr sz="900" i="1" spc="-80" dirty="0">
                <a:solidFill>
                  <a:srgbClr val="414042"/>
                </a:solidFill>
                <a:latin typeface="Arial"/>
                <a:cs typeface="Arial"/>
              </a:rPr>
              <a:t>x</a:t>
            </a:r>
            <a:r>
              <a:rPr sz="900" i="1" spc="15" dirty="0">
                <a:solidFill>
                  <a:srgbClr val="414042"/>
                </a:solidFill>
                <a:latin typeface="Arial"/>
                <a:cs typeface="Arial"/>
              </a:rPr>
              <a:t>2=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541204" y="4314482"/>
            <a:ext cx="3422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70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900" i="1" spc="-55" dirty="0">
                <a:solidFill>
                  <a:srgbClr val="414042"/>
                </a:solidFill>
                <a:latin typeface="Arial"/>
                <a:cs typeface="Arial"/>
              </a:rPr>
              <a:t>7</a:t>
            </a:r>
            <a:r>
              <a:rPr sz="900" i="1" spc="-10" dirty="0">
                <a:solidFill>
                  <a:srgbClr val="414042"/>
                </a:solidFill>
                <a:latin typeface="Arial"/>
                <a:cs typeface="Arial"/>
              </a:rPr>
              <a:t>÷</a:t>
            </a:r>
            <a:r>
              <a:rPr sz="900" i="1" spc="35" dirty="0">
                <a:solidFill>
                  <a:srgbClr val="414042"/>
                </a:solidFill>
                <a:latin typeface="Arial"/>
                <a:cs typeface="Arial"/>
              </a:rPr>
              <a:t>3</a:t>
            </a:r>
            <a:r>
              <a:rPr sz="900" i="1" spc="40" dirty="0">
                <a:solidFill>
                  <a:srgbClr val="414042"/>
                </a:solidFill>
                <a:latin typeface="Arial"/>
                <a:cs typeface="Arial"/>
              </a:rPr>
              <a:t>=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40299" y="4347595"/>
            <a:ext cx="327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229" dirty="0">
                <a:solidFill>
                  <a:srgbClr val="414042"/>
                </a:solidFill>
                <a:latin typeface="Arial"/>
                <a:cs typeface="Arial"/>
              </a:rPr>
              <a:t>1</a:t>
            </a:r>
            <a:r>
              <a:rPr sz="900" i="1" dirty="0">
                <a:solidFill>
                  <a:srgbClr val="414042"/>
                </a:solidFill>
                <a:latin typeface="Arial"/>
                <a:cs typeface="Arial"/>
              </a:rPr>
              <a:t>4</a:t>
            </a:r>
            <a:r>
              <a:rPr sz="900" i="1" spc="5" dirty="0">
                <a:solidFill>
                  <a:srgbClr val="414042"/>
                </a:solidFill>
                <a:latin typeface="Arial"/>
                <a:cs typeface="Arial"/>
              </a:rPr>
              <a:t>÷</a:t>
            </a:r>
            <a:r>
              <a:rPr sz="900" i="1" spc="15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900" i="1" spc="40" dirty="0">
                <a:solidFill>
                  <a:srgbClr val="414042"/>
                </a:solidFill>
                <a:latin typeface="Arial"/>
                <a:cs typeface="Arial"/>
              </a:rPr>
              <a:t>=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31993" y="3950128"/>
            <a:ext cx="2813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25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900" i="1" spc="-70" dirty="0">
                <a:solidFill>
                  <a:srgbClr val="414042"/>
                </a:solidFill>
                <a:latin typeface="Arial"/>
                <a:cs typeface="Arial"/>
              </a:rPr>
              <a:t>x</a:t>
            </a:r>
            <a:r>
              <a:rPr sz="900" i="1" spc="20" dirty="0">
                <a:solidFill>
                  <a:srgbClr val="414042"/>
                </a:solidFill>
                <a:latin typeface="Arial"/>
                <a:cs typeface="Arial"/>
              </a:rPr>
              <a:t>3</a:t>
            </a:r>
            <a:r>
              <a:rPr sz="900" i="1" spc="40" dirty="0">
                <a:solidFill>
                  <a:srgbClr val="414042"/>
                </a:solidFill>
                <a:latin typeface="Arial"/>
                <a:cs typeface="Arial"/>
              </a:rPr>
              <a:t>=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88046" y="3562144"/>
            <a:ext cx="2933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5" dirty="0">
                <a:solidFill>
                  <a:srgbClr val="414042"/>
                </a:solidFill>
                <a:latin typeface="Arial"/>
                <a:cs typeface="Arial"/>
              </a:rPr>
              <a:t>3</a:t>
            </a:r>
            <a:r>
              <a:rPr sz="900" i="1" spc="-10" dirty="0">
                <a:solidFill>
                  <a:srgbClr val="414042"/>
                </a:solidFill>
                <a:latin typeface="Arial"/>
                <a:cs typeface="Arial"/>
              </a:rPr>
              <a:t>+</a:t>
            </a:r>
            <a:r>
              <a:rPr sz="900" i="1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900" i="1" spc="40" dirty="0">
                <a:solidFill>
                  <a:srgbClr val="414042"/>
                </a:solidFill>
                <a:latin typeface="Arial"/>
                <a:cs typeface="Arial"/>
              </a:rPr>
              <a:t>=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45118" y="3096784"/>
            <a:ext cx="2762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25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900" i="1" spc="-80" dirty="0">
                <a:solidFill>
                  <a:srgbClr val="414042"/>
                </a:solidFill>
                <a:latin typeface="Arial"/>
                <a:cs typeface="Arial"/>
              </a:rPr>
              <a:t>x</a:t>
            </a:r>
            <a:r>
              <a:rPr sz="900" i="1" spc="15" dirty="0">
                <a:solidFill>
                  <a:srgbClr val="414042"/>
                </a:solidFill>
                <a:latin typeface="Arial"/>
                <a:cs typeface="Arial"/>
              </a:rPr>
              <a:t>2=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137045" y="2591365"/>
            <a:ext cx="2673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5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900" i="1" spc="15" dirty="0">
                <a:solidFill>
                  <a:srgbClr val="414042"/>
                </a:solidFill>
                <a:latin typeface="Arial"/>
                <a:cs typeface="Arial"/>
              </a:rPr>
              <a:t>+</a:t>
            </a:r>
            <a:r>
              <a:rPr sz="900" i="1" spc="-220" dirty="0">
                <a:solidFill>
                  <a:srgbClr val="414042"/>
                </a:solidFill>
                <a:latin typeface="Arial"/>
                <a:cs typeface="Arial"/>
              </a:rPr>
              <a:t>1</a:t>
            </a:r>
            <a:r>
              <a:rPr sz="900" i="1" spc="40" dirty="0">
                <a:solidFill>
                  <a:srgbClr val="414042"/>
                </a:solidFill>
                <a:latin typeface="Arial"/>
                <a:cs typeface="Arial"/>
              </a:rPr>
              <a:t>=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85328" y="2069417"/>
            <a:ext cx="2451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215" dirty="0">
                <a:solidFill>
                  <a:srgbClr val="414042"/>
                </a:solidFill>
                <a:latin typeface="Arial"/>
                <a:cs typeface="Arial"/>
              </a:rPr>
              <a:t>1</a:t>
            </a:r>
            <a:r>
              <a:rPr sz="900" i="1" spc="-80" dirty="0">
                <a:solidFill>
                  <a:srgbClr val="414042"/>
                </a:solidFill>
                <a:latin typeface="Arial"/>
                <a:cs typeface="Arial"/>
              </a:rPr>
              <a:t>x</a:t>
            </a:r>
            <a:r>
              <a:rPr sz="900" i="1" spc="15" dirty="0">
                <a:solidFill>
                  <a:srgbClr val="414042"/>
                </a:solidFill>
                <a:latin typeface="Arial"/>
                <a:cs typeface="Arial"/>
              </a:rPr>
              <a:t>2=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28150" y="1613868"/>
            <a:ext cx="2381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95" dirty="0">
                <a:solidFill>
                  <a:srgbClr val="414042"/>
                </a:solidFill>
                <a:latin typeface="Arial"/>
                <a:cs typeface="Arial"/>
              </a:rPr>
              <a:t>1</a:t>
            </a:r>
            <a:r>
              <a:rPr sz="900" i="1" spc="-90" dirty="0">
                <a:solidFill>
                  <a:srgbClr val="414042"/>
                </a:solidFill>
                <a:latin typeface="Arial"/>
                <a:cs typeface="Arial"/>
              </a:rPr>
              <a:t>÷</a:t>
            </a:r>
            <a:r>
              <a:rPr sz="900" i="1" spc="-220" dirty="0">
                <a:solidFill>
                  <a:srgbClr val="414042"/>
                </a:solidFill>
                <a:latin typeface="Arial"/>
                <a:cs typeface="Arial"/>
              </a:rPr>
              <a:t>1</a:t>
            </a:r>
            <a:r>
              <a:rPr sz="900" i="1" spc="40" dirty="0">
                <a:solidFill>
                  <a:srgbClr val="414042"/>
                </a:solidFill>
                <a:latin typeface="Arial"/>
                <a:cs typeface="Arial"/>
              </a:rPr>
              <a:t>=</a:t>
            </a:r>
            <a:endParaRPr sz="9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788225" y="4708182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45" dirty="0">
                <a:solidFill>
                  <a:srgbClr val="414042"/>
                </a:solidFill>
                <a:latin typeface="Arial"/>
                <a:cs typeface="Arial"/>
              </a:rPr>
              <a:t>5</a:t>
            </a:r>
            <a:r>
              <a:rPr sz="900" i="1" spc="-25" dirty="0">
                <a:solidFill>
                  <a:srgbClr val="414042"/>
                </a:solidFill>
                <a:latin typeface="Arial"/>
                <a:cs typeface="Arial"/>
              </a:rPr>
              <a:t>+</a:t>
            </a:r>
            <a:r>
              <a:rPr sz="900" i="1" spc="20" dirty="0">
                <a:solidFill>
                  <a:srgbClr val="414042"/>
                </a:solidFill>
                <a:latin typeface="Arial"/>
                <a:cs typeface="Arial"/>
              </a:rPr>
              <a:t>3</a:t>
            </a:r>
            <a:r>
              <a:rPr sz="900" i="1" spc="40" dirty="0">
                <a:solidFill>
                  <a:srgbClr val="414042"/>
                </a:solidFill>
                <a:latin typeface="Arial"/>
                <a:cs typeface="Arial"/>
              </a:rPr>
              <a:t>=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841724" y="6335543"/>
            <a:ext cx="3596313" cy="24139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311202" y="7632094"/>
            <a:ext cx="2931795" cy="8331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</a:pPr>
            <a:r>
              <a:rPr sz="1300" i="1" spc="-45" dirty="0">
                <a:solidFill>
                  <a:srgbClr val="FFFFFF"/>
                </a:solidFill>
                <a:latin typeface="Arial"/>
                <a:cs typeface="Arial"/>
              </a:rPr>
              <a:t>“Heroin </a:t>
            </a:r>
            <a:r>
              <a:rPr sz="1300" i="1" spc="-5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300" i="1" spc="-114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300" i="1" spc="-35" dirty="0">
                <a:solidFill>
                  <a:srgbClr val="FFFFFF"/>
                </a:solidFill>
                <a:latin typeface="Arial"/>
                <a:cs typeface="Arial"/>
              </a:rPr>
              <a:t>highly </a:t>
            </a:r>
            <a:r>
              <a:rPr sz="1300" i="1" spc="-55" dirty="0">
                <a:solidFill>
                  <a:srgbClr val="FFFFFF"/>
                </a:solidFill>
                <a:latin typeface="Arial"/>
                <a:cs typeface="Arial"/>
              </a:rPr>
              <a:t>addictive </a:t>
            </a:r>
            <a:r>
              <a:rPr sz="1300" i="1" spc="-75" dirty="0">
                <a:solidFill>
                  <a:srgbClr val="FFFFFF"/>
                </a:solidFill>
                <a:latin typeface="Arial"/>
                <a:cs typeface="Arial"/>
              </a:rPr>
              <a:t>drug </a:t>
            </a:r>
            <a:r>
              <a:rPr sz="1300" i="1" spc="25" dirty="0">
                <a:solidFill>
                  <a:srgbClr val="FFFFFF"/>
                </a:solidFill>
                <a:latin typeface="Arial"/>
                <a:cs typeface="Arial"/>
              </a:rPr>
              <a:t>that  </a:t>
            </a:r>
            <a:r>
              <a:rPr sz="1300" i="1" spc="-75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1300" i="1" spc="-110" dirty="0">
                <a:solidFill>
                  <a:srgbClr val="FFFFFF"/>
                </a:solidFill>
                <a:latin typeface="Arial"/>
                <a:cs typeface="Arial"/>
              </a:rPr>
              <a:t>cause severe </a:t>
            </a:r>
            <a:r>
              <a:rPr sz="1300" i="1" spc="-30" dirty="0">
                <a:solidFill>
                  <a:srgbClr val="FFFFFF"/>
                </a:solidFill>
                <a:latin typeface="Arial"/>
                <a:cs typeface="Arial"/>
              </a:rPr>
              <a:t>health </a:t>
            </a:r>
            <a:r>
              <a:rPr sz="1300" i="1" spc="-75" dirty="0">
                <a:solidFill>
                  <a:srgbClr val="FFFFFF"/>
                </a:solidFill>
                <a:latin typeface="Arial"/>
                <a:cs typeface="Arial"/>
              </a:rPr>
              <a:t>problems </a:t>
            </a:r>
            <a:r>
              <a:rPr sz="1300" i="1" spc="-80" dirty="0">
                <a:solidFill>
                  <a:srgbClr val="FFFFFF"/>
                </a:solidFill>
                <a:latin typeface="Arial"/>
                <a:cs typeface="Arial"/>
              </a:rPr>
              <a:t>such </a:t>
            </a:r>
            <a:r>
              <a:rPr sz="1300" i="1" spc="-114" dirty="0">
                <a:solidFill>
                  <a:srgbClr val="FFFFFF"/>
                </a:solidFill>
                <a:latin typeface="Arial"/>
                <a:cs typeface="Arial"/>
              </a:rPr>
              <a:t>as  </a:t>
            </a:r>
            <a:r>
              <a:rPr sz="1300" i="1" spc="-85" dirty="0">
                <a:solidFill>
                  <a:srgbClr val="FFFFFF"/>
                </a:solidFill>
                <a:latin typeface="Arial"/>
                <a:cs typeface="Arial"/>
              </a:rPr>
              <a:t>collapsed </a:t>
            </a:r>
            <a:r>
              <a:rPr sz="1300" i="1" spc="-75" dirty="0">
                <a:solidFill>
                  <a:srgbClr val="FFFFFF"/>
                </a:solidFill>
                <a:latin typeface="Arial"/>
                <a:cs typeface="Arial"/>
              </a:rPr>
              <a:t>veins, </a:t>
            </a:r>
            <a:r>
              <a:rPr sz="1300" i="1" spc="-60" dirty="0">
                <a:solidFill>
                  <a:srgbClr val="FFFFFF"/>
                </a:solidFill>
                <a:latin typeface="Arial"/>
                <a:cs typeface="Arial"/>
              </a:rPr>
              <a:t>lung </a:t>
            </a:r>
            <a:r>
              <a:rPr sz="1300" i="1" spc="-7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300" i="1" spc="-25" dirty="0">
                <a:solidFill>
                  <a:srgbClr val="FFFFFF"/>
                </a:solidFill>
                <a:latin typeface="Arial"/>
                <a:cs typeface="Arial"/>
              </a:rPr>
              <a:t>heart </a:t>
            </a:r>
            <a:r>
              <a:rPr sz="1300" i="1" spc="-35" dirty="0">
                <a:solidFill>
                  <a:srgbClr val="FFFFFF"/>
                </a:solidFill>
                <a:latin typeface="Arial"/>
                <a:cs typeface="Arial"/>
              </a:rPr>
              <a:t>infections  </a:t>
            </a:r>
            <a:r>
              <a:rPr sz="1300" i="1" spc="-7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300" i="1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-35" dirty="0">
                <a:solidFill>
                  <a:srgbClr val="FFFFFF"/>
                </a:solidFill>
                <a:latin typeface="Arial"/>
                <a:cs typeface="Arial"/>
              </a:rPr>
              <a:t>death.”</a:t>
            </a:r>
            <a:endParaRPr sz="13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39914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33970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2416" y="8486078"/>
            <a:ext cx="190969" cy="222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78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78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7898" y="8486078"/>
            <a:ext cx="95478" cy="2224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33267" y="0"/>
            <a:ext cx="0" cy="9000490"/>
          </a:xfrm>
          <a:custGeom>
            <a:avLst/>
            <a:gdLst/>
            <a:ahLst/>
            <a:cxnLst/>
            <a:rect l="l" t="t" r="r" b="b"/>
            <a:pathLst>
              <a:path h="9000490">
                <a:moveTo>
                  <a:pt x="0" y="0"/>
                </a:moveTo>
                <a:lnTo>
                  <a:pt x="0" y="8999994"/>
                </a:lnTo>
              </a:path>
            </a:pathLst>
          </a:custGeom>
          <a:ln w="3175">
            <a:solidFill>
              <a:srgbClr val="EC008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09893" y="8494274"/>
            <a:ext cx="96520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BF2"/>
                </a:solidFill>
                <a:latin typeface="Arial"/>
                <a:cs typeface="Arial"/>
              </a:rPr>
              <a:t>9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233079" y="8494274"/>
            <a:ext cx="157480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FFFBF2"/>
                </a:solidFill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688902" y="5797550"/>
            <a:ext cx="254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Shield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B03532A-36C5-449B-AEFD-216202CBD0EC}"/>
              </a:ext>
            </a:extLst>
          </p:cNvPr>
          <p:cNvSpPr/>
          <p:nvPr/>
        </p:nvSpPr>
        <p:spPr>
          <a:xfrm>
            <a:off x="8412480" y="1672046"/>
            <a:ext cx="3017520" cy="2965377"/>
          </a:xfrm>
          <a:custGeom>
            <a:avLst/>
            <a:gdLst>
              <a:gd name="connsiteX0" fmla="*/ 0 w 3017520"/>
              <a:gd name="connsiteY0" fmla="*/ 0 h 2965377"/>
              <a:gd name="connsiteX1" fmla="*/ 26126 w 3017520"/>
              <a:gd name="connsiteY1" fmla="*/ 509451 h 2965377"/>
              <a:gd name="connsiteX2" fmla="*/ 104503 w 3017520"/>
              <a:gd name="connsiteY2" fmla="*/ 1031965 h 2965377"/>
              <a:gd name="connsiteX3" fmla="*/ 209006 w 3017520"/>
              <a:gd name="connsiteY3" fmla="*/ 1515291 h 2965377"/>
              <a:gd name="connsiteX4" fmla="*/ 391886 w 3017520"/>
              <a:gd name="connsiteY4" fmla="*/ 1972491 h 2965377"/>
              <a:gd name="connsiteX5" fmla="*/ 613954 w 3017520"/>
              <a:gd name="connsiteY5" fmla="*/ 2364377 h 2965377"/>
              <a:gd name="connsiteX6" fmla="*/ 966651 w 3017520"/>
              <a:gd name="connsiteY6" fmla="*/ 2717074 h 2965377"/>
              <a:gd name="connsiteX7" fmla="*/ 1515291 w 3017520"/>
              <a:gd name="connsiteY7" fmla="*/ 2965268 h 2965377"/>
              <a:gd name="connsiteX8" fmla="*/ 2011680 w 3017520"/>
              <a:gd name="connsiteY8" fmla="*/ 2743200 h 2965377"/>
              <a:gd name="connsiteX9" fmla="*/ 2338251 w 3017520"/>
              <a:gd name="connsiteY9" fmla="*/ 2364377 h 2965377"/>
              <a:gd name="connsiteX10" fmla="*/ 2586446 w 3017520"/>
              <a:gd name="connsiteY10" fmla="*/ 1998617 h 2965377"/>
              <a:gd name="connsiteX11" fmla="*/ 2782389 w 3017520"/>
              <a:gd name="connsiteY11" fmla="*/ 1502228 h 2965377"/>
              <a:gd name="connsiteX12" fmla="*/ 2899954 w 3017520"/>
              <a:gd name="connsiteY12" fmla="*/ 1031965 h 2965377"/>
              <a:gd name="connsiteX13" fmla="*/ 2991394 w 3017520"/>
              <a:gd name="connsiteY13" fmla="*/ 470263 h 2965377"/>
              <a:gd name="connsiteX14" fmla="*/ 3017520 w 3017520"/>
              <a:gd name="connsiteY14" fmla="*/ 26125 h 2965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17520" h="2965377">
                <a:moveTo>
                  <a:pt x="0" y="0"/>
                </a:moveTo>
                <a:cubicBezTo>
                  <a:pt x="4354" y="168728"/>
                  <a:pt x="8709" y="337457"/>
                  <a:pt x="26126" y="509451"/>
                </a:cubicBezTo>
                <a:cubicBezTo>
                  <a:pt x="43543" y="681445"/>
                  <a:pt x="74023" y="864325"/>
                  <a:pt x="104503" y="1031965"/>
                </a:cubicBezTo>
                <a:cubicBezTo>
                  <a:pt x="134983" y="1199605"/>
                  <a:pt x="161109" y="1358537"/>
                  <a:pt x="209006" y="1515291"/>
                </a:cubicBezTo>
                <a:cubicBezTo>
                  <a:pt x="256903" y="1672045"/>
                  <a:pt x="324395" y="1830977"/>
                  <a:pt x="391886" y="1972491"/>
                </a:cubicBezTo>
                <a:cubicBezTo>
                  <a:pt x="459377" y="2114005"/>
                  <a:pt x="518160" y="2240280"/>
                  <a:pt x="613954" y="2364377"/>
                </a:cubicBezTo>
                <a:cubicBezTo>
                  <a:pt x="709748" y="2488474"/>
                  <a:pt x="816428" y="2616926"/>
                  <a:pt x="966651" y="2717074"/>
                </a:cubicBezTo>
                <a:cubicBezTo>
                  <a:pt x="1116874" y="2817222"/>
                  <a:pt x="1341120" y="2960914"/>
                  <a:pt x="1515291" y="2965268"/>
                </a:cubicBezTo>
                <a:cubicBezTo>
                  <a:pt x="1689462" y="2969622"/>
                  <a:pt x="1874520" y="2843349"/>
                  <a:pt x="2011680" y="2743200"/>
                </a:cubicBezTo>
                <a:cubicBezTo>
                  <a:pt x="2148840" y="2643051"/>
                  <a:pt x="2242457" y="2488474"/>
                  <a:pt x="2338251" y="2364377"/>
                </a:cubicBezTo>
                <a:cubicBezTo>
                  <a:pt x="2434045" y="2240280"/>
                  <a:pt x="2512423" y="2142308"/>
                  <a:pt x="2586446" y="1998617"/>
                </a:cubicBezTo>
                <a:cubicBezTo>
                  <a:pt x="2660469" y="1854926"/>
                  <a:pt x="2730138" y="1663337"/>
                  <a:pt x="2782389" y="1502228"/>
                </a:cubicBezTo>
                <a:cubicBezTo>
                  <a:pt x="2834640" y="1341119"/>
                  <a:pt x="2865120" y="1203959"/>
                  <a:pt x="2899954" y="1031965"/>
                </a:cubicBezTo>
                <a:cubicBezTo>
                  <a:pt x="2934788" y="859971"/>
                  <a:pt x="2971800" y="637903"/>
                  <a:pt x="2991394" y="470263"/>
                </a:cubicBezTo>
                <a:cubicBezTo>
                  <a:pt x="3010988" y="302623"/>
                  <a:pt x="3014254" y="164374"/>
                  <a:pt x="3017520" y="2612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671996" cy="8999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8000" y="1642021"/>
            <a:ext cx="5580380" cy="1936114"/>
          </a:xfrm>
          <a:custGeom>
            <a:avLst/>
            <a:gdLst/>
            <a:ahLst/>
            <a:cxnLst/>
            <a:rect l="l" t="t" r="r" b="b"/>
            <a:pathLst>
              <a:path w="5580380" h="1936114">
                <a:moveTo>
                  <a:pt x="0" y="0"/>
                </a:moveTo>
                <a:lnTo>
                  <a:pt x="0" y="1935772"/>
                </a:lnTo>
                <a:lnTo>
                  <a:pt x="5579999" y="1935772"/>
                </a:lnTo>
                <a:lnTo>
                  <a:pt x="5452999" y="941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9547" y="1624074"/>
            <a:ext cx="5580380" cy="1870075"/>
          </a:xfrm>
          <a:custGeom>
            <a:avLst/>
            <a:gdLst/>
            <a:ahLst/>
            <a:cxnLst/>
            <a:rect l="l" t="t" r="r" b="b"/>
            <a:pathLst>
              <a:path w="5580380" h="1870075">
                <a:moveTo>
                  <a:pt x="0" y="105791"/>
                </a:moveTo>
                <a:lnTo>
                  <a:pt x="0" y="1869605"/>
                </a:lnTo>
                <a:lnTo>
                  <a:pt x="5579935" y="1869605"/>
                </a:lnTo>
                <a:lnTo>
                  <a:pt x="5452948" y="0"/>
                </a:lnTo>
                <a:lnTo>
                  <a:pt x="0" y="105791"/>
                </a:lnTo>
                <a:close/>
              </a:path>
            </a:pathLst>
          </a:custGeom>
          <a:ln w="25400">
            <a:solidFill>
              <a:srgbClr val="2CB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6514" y="1805545"/>
            <a:ext cx="5205730" cy="1530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" algn="just">
              <a:lnSpc>
                <a:spcPct val="131000"/>
              </a:lnSpc>
              <a:spcBef>
                <a:spcPts val="100"/>
              </a:spcBef>
            </a:pPr>
            <a:r>
              <a:rPr sz="1400" i="1" spc="85" dirty="0">
                <a:solidFill>
                  <a:srgbClr val="414042"/>
                </a:solidFill>
                <a:latin typeface="Arial"/>
                <a:cs typeface="Arial"/>
              </a:rPr>
              <a:t>It </a:t>
            </a:r>
            <a:r>
              <a:rPr sz="1400" i="1" spc="-125" dirty="0">
                <a:solidFill>
                  <a:srgbClr val="414042"/>
                </a:solidFill>
                <a:latin typeface="Arial"/>
                <a:cs typeface="Arial"/>
              </a:rPr>
              <a:t>seems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like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Minions </a:t>
            </a:r>
            <a:r>
              <a:rPr sz="1400" i="1" spc="-110" dirty="0">
                <a:solidFill>
                  <a:srgbClr val="414042"/>
                </a:solidFill>
                <a:latin typeface="Arial"/>
                <a:cs typeface="Arial"/>
              </a:rPr>
              <a:t>are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closing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in </a:t>
            </a: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on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Buster, 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Ashley!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need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something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35" dirty="0">
                <a:solidFill>
                  <a:srgbClr val="414042"/>
                </a:solidFill>
                <a:latin typeface="Arial"/>
                <a:cs typeface="Arial"/>
              </a:rPr>
              <a:t>fend </a:t>
            </a:r>
            <a:r>
              <a:rPr sz="1400" i="1" spc="50" dirty="0">
                <a:solidFill>
                  <a:srgbClr val="414042"/>
                </a:solidFill>
                <a:latin typeface="Arial"/>
                <a:cs typeface="Arial"/>
              </a:rPr>
              <a:t>off 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Minions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help those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under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influence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of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 drugs!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ct val="131000"/>
              </a:lnSpc>
              <a:spcBef>
                <a:spcPts val="844"/>
              </a:spcBef>
            </a:pP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Using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shield, help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them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ward </a:t>
            </a:r>
            <a:r>
              <a:rPr sz="1400" i="1" spc="50" dirty="0">
                <a:solidFill>
                  <a:srgbClr val="414042"/>
                </a:solidFill>
                <a:latin typeface="Arial"/>
                <a:cs typeface="Arial"/>
              </a:rPr>
              <a:t>off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Minions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by </a:t>
            </a:r>
            <a:r>
              <a:rPr sz="1400" i="1" spc="-35" dirty="0">
                <a:solidFill>
                  <a:srgbClr val="414042"/>
                </a:solidFill>
                <a:latin typeface="Arial"/>
                <a:cs typeface="Arial"/>
              </a:rPr>
              <a:t>matching 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correct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harms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of </a:t>
            </a:r>
            <a:r>
              <a:rPr sz="1400" i="1" spc="-25" dirty="0">
                <a:solidFill>
                  <a:srgbClr val="414042"/>
                </a:solidFill>
                <a:latin typeface="Arial"/>
                <a:cs typeface="Arial"/>
              </a:rPr>
              <a:t>Inhalants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correct</a:t>
            </a:r>
            <a:r>
              <a:rPr sz="1400" i="1" spc="17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picture.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22757" y="718870"/>
            <a:ext cx="1751330" cy="1005840"/>
          </a:xfrm>
          <a:custGeom>
            <a:avLst/>
            <a:gdLst/>
            <a:ahLst/>
            <a:cxnLst/>
            <a:rect l="l" t="t" r="r" b="b"/>
            <a:pathLst>
              <a:path w="1751329" h="1005839">
                <a:moveTo>
                  <a:pt x="0" y="0"/>
                </a:moveTo>
                <a:lnTo>
                  <a:pt x="1751076" y="0"/>
                </a:lnTo>
                <a:lnTo>
                  <a:pt x="1751076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683299" y="650393"/>
            <a:ext cx="1637664" cy="106489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64160" indent="-251460">
              <a:lnSpc>
                <a:spcPct val="100000"/>
              </a:lnSpc>
              <a:spcBef>
                <a:spcPts val="665"/>
              </a:spcBef>
              <a:buAutoNum type="arabicPeriod"/>
              <a:tabLst>
                <a:tab pos="264160" algn="l"/>
                <a:tab pos="264795" algn="l"/>
              </a:tabLst>
            </a:pPr>
            <a:r>
              <a:rPr sz="1800" b="1" i="1" spc="-105" dirty="0">
                <a:solidFill>
                  <a:srgbClr val="FFFFFF"/>
                </a:solidFill>
                <a:latin typeface="Arial"/>
                <a:cs typeface="Arial"/>
              </a:rPr>
              <a:t>Dizziness</a:t>
            </a:r>
            <a:endParaRPr sz="1800">
              <a:latin typeface="Arial"/>
              <a:cs typeface="Arial"/>
            </a:endParaRPr>
          </a:p>
          <a:p>
            <a:pPr marL="264160" indent="-251460">
              <a:lnSpc>
                <a:spcPct val="100000"/>
              </a:lnSpc>
              <a:spcBef>
                <a:spcPts val="565"/>
              </a:spcBef>
              <a:buAutoNum type="arabicPeriod"/>
              <a:tabLst>
                <a:tab pos="264795" algn="l"/>
              </a:tabLst>
            </a:pPr>
            <a:r>
              <a:rPr sz="1800" b="1" i="1" spc="-125" dirty="0">
                <a:solidFill>
                  <a:srgbClr val="FFFFFF"/>
                </a:solidFill>
                <a:latin typeface="Arial"/>
                <a:cs typeface="Arial"/>
              </a:rPr>
              <a:t>Blurred</a:t>
            </a:r>
            <a:r>
              <a:rPr sz="1800" b="1" i="1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-160" dirty="0">
                <a:solidFill>
                  <a:srgbClr val="FFFFFF"/>
                </a:solidFill>
                <a:latin typeface="Arial"/>
                <a:cs typeface="Arial"/>
              </a:rPr>
              <a:t>Vision</a:t>
            </a:r>
            <a:endParaRPr sz="1800">
              <a:latin typeface="Arial"/>
              <a:cs typeface="Arial"/>
            </a:endParaRPr>
          </a:p>
          <a:p>
            <a:pPr marL="264795" indent="-252095">
              <a:lnSpc>
                <a:spcPct val="100000"/>
              </a:lnSpc>
              <a:spcBef>
                <a:spcPts val="570"/>
              </a:spcBef>
              <a:buAutoNum type="arabicPeriod"/>
              <a:tabLst>
                <a:tab pos="265430" algn="l"/>
              </a:tabLst>
            </a:pPr>
            <a:r>
              <a:rPr sz="1800" b="1" i="1" spc="-120" dirty="0">
                <a:solidFill>
                  <a:srgbClr val="FFFFFF"/>
                </a:solidFill>
                <a:latin typeface="Arial"/>
                <a:cs typeface="Arial"/>
              </a:rPr>
              <a:t>Insomnia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20251" y="723442"/>
            <a:ext cx="2446020" cy="1065530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1430" rIns="0" bIns="0" rtlCol="0">
            <a:spAutoFit/>
          </a:bodyPr>
          <a:lstStyle/>
          <a:p>
            <a:pPr marL="325120" indent="-252095">
              <a:lnSpc>
                <a:spcPct val="100000"/>
              </a:lnSpc>
              <a:spcBef>
                <a:spcPts val="90"/>
              </a:spcBef>
              <a:buAutoNum type="arabicPeriod" startAt="4"/>
              <a:tabLst>
                <a:tab pos="325755" algn="l"/>
              </a:tabLst>
            </a:pPr>
            <a:r>
              <a:rPr sz="1800" b="1" i="1" spc="-160" dirty="0">
                <a:solidFill>
                  <a:srgbClr val="FFFFFF"/>
                </a:solidFill>
                <a:latin typeface="Arial"/>
                <a:cs typeface="Arial"/>
              </a:rPr>
              <a:t>Nausea</a:t>
            </a:r>
            <a:endParaRPr sz="1800">
              <a:latin typeface="Arial"/>
              <a:cs typeface="Arial"/>
            </a:endParaRPr>
          </a:p>
          <a:p>
            <a:pPr marL="325120" indent="-252095">
              <a:lnSpc>
                <a:spcPct val="100000"/>
              </a:lnSpc>
              <a:spcBef>
                <a:spcPts val="565"/>
              </a:spcBef>
              <a:buAutoNum type="arabicPeriod" startAt="4"/>
              <a:tabLst>
                <a:tab pos="325755" algn="l"/>
              </a:tabLst>
            </a:pPr>
            <a:r>
              <a:rPr sz="1800" b="1" i="1" spc="-90" dirty="0">
                <a:solidFill>
                  <a:srgbClr val="FFFFFF"/>
                </a:solidFill>
                <a:latin typeface="Arial"/>
                <a:cs typeface="Arial"/>
              </a:rPr>
              <a:t>Anxiety</a:t>
            </a:r>
            <a:endParaRPr sz="1800">
              <a:latin typeface="Arial"/>
              <a:cs typeface="Arial"/>
            </a:endParaRPr>
          </a:p>
          <a:p>
            <a:pPr marL="325120" indent="-252095">
              <a:lnSpc>
                <a:spcPct val="100000"/>
              </a:lnSpc>
              <a:spcBef>
                <a:spcPts val="570"/>
              </a:spcBef>
              <a:buAutoNum type="arabicPeriod" startAt="4"/>
              <a:tabLst>
                <a:tab pos="325755" algn="l"/>
              </a:tabLst>
            </a:pPr>
            <a:r>
              <a:rPr sz="1800" b="1" i="1" spc="-180" dirty="0">
                <a:solidFill>
                  <a:srgbClr val="FFFFFF"/>
                </a:solidFill>
                <a:latin typeface="Arial"/>
                <a:cs typeface="Arial"/>
              </a:rPr>
              <a:t>Aggressive</a:t>
            </a:r>
            <a:r>
              <a:rPr sz="1800" b="1" i="1" spc="-155" dirty="0">
                <a:solidFill>
                  <a:srgbClr val="FFFFFF"/>
                </a:solidFill>
                <a:latin typeface="Arial"/>
                <a:cs typeface="Arial"/>
              </a:rPr>
              <a:t> Behaviour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67524" y="4782604"/>
            <a:ext cx="1755775" cy="541020"/>
          </a:xfrm>
          <a:custGeom>
            <a:avLst/>
            <a:gdLst/>
            <a:ahLst/>
            <a:cxnLst/>
            <a:rect l="l" t="t" r="r" b="b"/>
            <a:pathLst>
              <a:path w="1755775" h="541020">
                <a:moveTo>
                  <a:pt x="0" y="0"/>
                </a:moveTo>
                <a:lnTo>
                  <a:pt x="1755648" y="0"/>
                </a:lnTo>
                <a:lnTo>
                  <a:pt x="1755648" y="541020"/>
                </a:lnTo>
                <a:lnTo>
                  <a:pt x="0" y="541020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17131" y="4732197"/>
            <a:ext cx="1754505" cy="540385"/>
          </a:xfrm>
          <a:custGeom>
            <a:avLst/>
            <a:gdLst/>
            <a:ahLst/>
            <a:cxnLst/>
            <a:rect l="l" t="t" r="r" b="b"/>
            <a:pathLst>
              <a:path w="1754504" h="540385">
                <a:moveTo>
                  <a:pt x="0" y="540003"/>
                </a:moveTo>
                <a:lnTo>
                  <a:pt x="1754454" y="540003"/>
                </a:lnTo>
                <a:lnTo>
                  <a:pt x="1754454" y="0"/>
                </a:lnTo>
                <a:lnTo>
                  <a:pt x="0" y="0"/>
                </a:lnTo>
                <a:lnTo>
                  <a:pt x="0" y="540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67524" y="7711402"/>
            <a:ext cx="1755775" cy="541020"/>
          </a:xfrm>
          <a:custGeom>
            <a:avLst/>
            <a:gdLst/>
            <a:ahLst/>
            <a:cxnLst/>
            <a:rect l="l" t="t" r="r" b="b"/>
            <a:pathLst>
              <a:path w="1755775" h="541020">
                <a:moveTo>
                  <a:pt x="0" y="0"/>
                </a:moveTo>
                <a:lnTo>
                  <a:pt x="1755648" y="0"/>
                </a:lnTo>
                <a:lnTo>
                  <a:pt x="1755648" y="541019"/>
                </a:lnTo>
                <a:lnTo>
                  <a:pt x="0" y="541019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17131" y="7660995"/>
            <a:ext cx="1754505" cy="540385"/>
          </a:xfrm>
          <a:custGeom>
            <a:avLst/>
            <a:gdLst/>
            <a:ahLst/>
            <a:cxnLst/>
            <a:rect l="l" t="t" r="r" b="b"/>
            <a:pathLst>
              <a:path w="1754504" h="540384">
                <a:moveTo>
                  <a:pt x="0" y="540004"/>
                </a:moveTo>
                <a:lnTo>
                  <a:pt x="1754454" y="540004"/>
                </a:lnTo>
                <a:lnTo>
                  <a:pt x="1754454" y="0"/>
                </a:lnTo>
                <a:lnTo>
                  <a:pt x="0" y="0"/>
                </a:lnTo>
                <a:lnTo>
                  <a:pt x="0" y="540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678316" y="4782604"/>
            <a:ext cx="1755775" cy="541020"/>
          </a:xfrm>
          <a:custGeom>
            <a:avLst/>
            <a:gdLst/>
            <a:ahLst/>
            <a:cxnLst/>
            <a:rect l="l" t="t" r="r" b="b"/>
            <a:pathLst>
              <a:path w="1755775" h="541020">
                <a:moveTo>
                  <a:pt x="0" y="0"/>
                </a:moveTo>
                <a:lnTo>
                  <a:pt x="1755648" y="0"/>
                </a:lnTo>
                <a:lnTo>
                  <a:pt x="1755648" y="541020"/>
                </a:lnTo>
                <a:lnTo>
                  <a:pt x="0" y="541020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27909" y="4732197"/>
            <a:ext cx="1754505" cy="540385"/>
          </a:xfrm>
          <a:custGeom>
            <a:avLst/>
            <a:gdLst/>
            <a:ahLst/>
            <a:cxnLst/>
            <a:rect l="l" t="t" r="r" b="b"/>
            <a:pathLst>
              <a:path w="1754504" h="540385">
                <a:moveTo>
                  <a:pt x="0" y="540003"/>
                </a:moveTo>
                <a:lnTo>
                  <a:pt x="1754454" y="540003"/>
                </a:lnTo>
                <a:lnTo>
                  <a:pt x="1754454" y="0"/>
                </a:lnTo>
                <a:lnTo>
                  <a:pt x="0" y="0"/>
                </a:lnTo>
                <a:lnTo>
                  <a:pt x="0" y="540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678316" y="7711402"/>
            <a:ext cx="1755775" cy="541020"/>
          </a:xfrm>
          <a:custGeom>
            <a:avLst/>
            <a:gdLst/>
            <a:ahLst/>
            <a:cxnLst/>
            <a:rect l="l" t="t" r="r" b="b"/>
            <a:pathLst>
              <a:path w="1755775" h="541020">
                <a:moveTo>
                  <a:pt x="0" y="0"/>
                </a:moveTo>
                <a:lnTo>
                  <a:pt x="1755648" y="0"/>
                </a:lnTo>
                <a:lnTo>
                  <a:pt x="1755648" y="541019"/>
                </a:lnTo>
                <a:lnTo>
                  <a:pt x="0" y="541019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27909" y="7660995"/>
            <a:ext cx="1754505" cy="540385"/>
          </a:xfrm>
          <a:custGeom>
            <a:avLst/>
            <a:gdLst/>
            <a:ahLst/>
            <a:cxnLst/>
            <a:rect l="l" t="t" r="r" b="b"/>
            <a:pathLst>
              <a:path w="1754504" h="540384">
                <a:moveTo>
                  <a:pt x="0" y="540004"/>
                </a:moveTo>
                <a:lnTo>
                  <a:pt x="1754454" y="540004"/>
                </a:lnTo>
                <a:lnTo>
                  <a:pt x="1754454" y="0"/>
                </a:lnTo>
                <a:lnTo>
                  <a:pt x="0" y="0"/>
                </a:lnTo>
                <a:lnTo>
                  <a:pt x="0" y="540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528300" y="4844230"/>
            <a:ext cx="1755775" cy="374678"/>
          </a:xfrm>
          <a:custGeom>
            <a:avLst/>
            <a:gdLst/>
            <a:ahLst/>
            <a:cxnLst/>
            <a:rect l="l" t="t" r="r" b="b"/>
            <a:pathLst>
              <a:path w="1755775" h="541020">
                <a:moveTo>
                  <a:pt x="0" y="0"/>
                </a:moveTo>
                <a:lnTo>
                  <a:pt x="1755648" y="0"/>
                </a:lnTo>
                <a:lnTo>
                  <a:pt x="1755648" y="541020"/>
                </a:lnTo>
                <a:lnTo>
                  <a:pt x="0" y="541020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538764" y="4732197"/>
            <a:ext cx="1754505" cy="540385"/>
          </a:xfrm>
          <a:custGeom>
            <a:avLst/>
            <a:gdLst/>
            <a:ahLst/>
            <a:cxnLst/>
            <a:rect l="l" t="t" r="r" b="b"/>
            <a:pathLst>
              <a:path w="1754504" h="540385">
                <a:moveTo>
                  <a:pt x="0" y="540003"/>
                </a:moveTo>
                <a:lnTo>
                  <a:pt x="1754454" y="540003"/>
                </a:lnTo>
                <a:lnTo>
                  <a:pt x="1754454" y="0"/>
                </a:lnTo>
                <a:lnTo>
                  <a:pt x="0" y="0"/>
                </a:lnTo>
                <a:lnTo>
                  <a:pt x="0" y="540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89171" y="7711402"/>
            <a:ext cx="1755775" cy="541020"/>
          </a:xfrm>
          <a:custGeom>
            <a:avLst/>
            <a:gdLst/>
            <a:ahLst/>
            <a:cxnLst/>
            <a:rect l="l" t="t" r="r" b="b"/>
            <a:pathLst>
              <a:path w="1755775" h="541020">
                <a:moveTo>
                  <a:pt x="0" y="0"/>
                </a:moveTo>
                <a:lnTo>
                  <a:pt x="1755648" y="0"/>
                </a:lnTo>
                <a:lnTo>
                  <a:pt x="1755648" y="541019"/>
                </a:lnTo>
                <a:lnTo>
                  <a:pt x="0" y="541019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38764" y="7660995"/>
            <a:ext cx="1754505" cy="540385"/>
          </a:xfrm>
          <a:custGeom>
            <a:avLst/>
            <a:gdLst/>
            <a:ahLst/>
            <a:cxnLst/>
            <a:rect l="l" t="t" r="r" b="b"/>
            <a:pathLst>
              <a:path w="1754504" h="540384">
                <a:moveTo>
                  <a:pt x="0" y="540004"/>
                </a:moveTo>
                <a:lnTo>
                  <a:pt x="1754454" y="540004"/>
                </a:lnTo>
                <a:lnTo>
                  <a:pt x="1754454" y="0"/>
                </a:lnTo>
                <a:lnTo>
                  <a:pt x="0" y="0"/>
                </a:lnTo>
                <a:lnTo>
                  <a:pt x="0" y="540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13342" y="2850654"/>
            <a:ext cx="1759958" cy="1757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625293" y="2850654"/>
            <a:ext cx="1759596" cy="1757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36987" y="2846844"/>
            <a:ext cx="1758035" cy="1766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12978" y="5781814"/>
            <a:ext cx="1758048" cy="1760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26119" y="5778004"/>
            <a:ext cx="1758048" cy="17685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36973" y="5783084"/>
            <a:ext cx="1758048" cy="1758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41288" y="438879"/>
            <a:ext cx="3475990" cy="1070610"/>
          </a:xfrm>
          <a:custGeom>
            <a:avLst/>
            <a:gdLst/>
            <a:ahLst/>
            <a:cxnLst/>
            <a:rect l="l" t="t" r="r" b="b"/>
            <a:pathLst>
              <a:path w="3475990" h="1070610">
                <a:moveTo>
                  <a:pt x="3475621" y="0"/>
                </a:moveTo>
                <a:lnTo>
                  <a:pt x="205079" y="0"/>
                </a:lnTo>
                <a:lnTo>
                  <a:pt x="0" y="1070216"/>
                </a:lnTo>
                <a:lnTo>
                  <a:pt x="3270542" y="1070216"/>
                </a:lnTo>
                <a:lnTo>
                  <a:pt x="347562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30188" y="360000"/>
            <a:ext cx="3475990" cy="1070610"/>
          </a:xfrm>
          <a:custGeom>
            <a:avLst/>
            <a:gdLst/>
            <a:ahLst/>
            <a:cxnLst/>
            <a:rect l="l" t="t" r="r" b="b"/>
            <a:pathLst>
              <a:path w="3475990" h="1070610">
                <a:moveTo>
                  <a:pt x="3475621" y="0"/>
                </a:moveTo>
                <a:lnTo>
                  <a:pt x="205079" y="0"/>
                </a:lnTo>
                <a:lnTo>
                  <a:pt x="0" y="1070216"/>
                </a:lnTo>
                <a:lnTo>
                  <a:pt x="3270542" y="1070216"/>
                </a:lnTo>
                <a:lnTo>
                  <a:pt x="3475621" y="0"/>
                </a:lnTo>
                <a:close/>
              </a:path>
            </a:pathLst>
          </a:custGeom>
          <a:solidFill>
            <a:srgbClr val="F1BA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57133" y="512991"/>
            <a:ext cx="2255520" cy="711835"/>
          </a:xfrm>
          <a:custGeom>
            <a:avLst/>
            <a:gdLst/>
            <a:ahLst/>
            <a:cxnLst/>
            <a:rect l="l" t="t" r="r" b="b"/>
            <a:pathLst>
              <a:path w="2255520" h="711835">
                <a:moveTo>
                  <a:pt x="0" y="0"/>
                </a:moveTo>
                <a:lnTo>
                  <a:pt x="2255520" y="0"/>
                </a:lnTo>
                <a:lnTo>
                  <a:pt x="2255520" y="711707"/>
                </a:lnTo>
                <a:lnTo>
                  <a:pt x="0" y="711707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2022058" y="409359"/>
            <a:ext cx="22923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85" dirty="0"/>
              <a:t>Shield </a:t>
            </a:r>
            <a:r>
              <a:rPr spc="-315" dirty="0"/>
              <a:t>us</a:t>
            </a:r>
            <a:r>
              <a:rPr spc="135" dirty="0"/>
              <a:t> </a:t>
            </a:r>
            <a:r>
              <a:rPr spc="-130" dirty="0"/>
              <a:t>from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346892" y="836077"/>
            <a:ext cx="16357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2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1" i="1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spc="-195" dirty="0">
                <a:solidFill>
                  <a:srgbClr val="FFFFFF"/>
                </a:solidFill>
                <a:latin typeface="Arial"/>
                <a:cs typeface="Arial"/>
              </a:rPr>
              <a:t>harms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39914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3970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62416" y="8486078"/>
            <a:ext cx="190969" cy="2224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78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78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7898" y="8486078"/>
            <a:ext cx="95478" cy="2224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196113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190169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218616" y="8486078"/>
            <a:ext cx="190969" cy="2224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3140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3140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314098" y="8486078"/>
            <a:ext cx="95478" cy="2224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33267" y="0"/>
            <a:ext cx="0" cy="9000490"/>
          </a:xfrm>
          <a:custGeom>
            <a:avLst/>
            <a:gdLst/>
            <a:ahLst/>
            <a:cxnLst/>
            <a:rect l="l" t="t" r="r" b="b"/>
            <a:pathLst>
              <a:path h="9000490">
                <a:moveTo>
                  <a:pt x="0" y="0"/>
                </a:moveTo>
                <a:lnTo>
                  <a:pt x="0" y="8999994"/>
                </a:lnTo>
              </a:path>
            </a:pathLst>
          </a:custGeom>
          <a:ln w="3175">
            <a:solidFill>
              <a:srgbClr val="EC008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280620" y="8494274"/>
            <a:ext cx="142875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0" dirty="0">
                <a:solidFill>
                  <a:srgbClr val="FFFBF2"/>
                </a:solidFill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234611" y="8494274"/>
            <a:ext cx="151765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65" dirty="0">
                <a:solidFill>
                  <a:srgbClr val="FFFBF2"/>
                </a:solidFill>
                <a:latin typeface="Arial"/>
                <a:cs typeface="Arial"/>
              </a:rPr>
              <a:t>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91023" y="4849576"/>
            <a:ext cx="1780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Dizziness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604979" y="4844764"/>
            <a:ext cx="1777435" cy="374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Insomnia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663776" y="4850846"/>
            <a:ext cx="160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Anxiety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27743" y="7608021"/>
            <a:ext cx="1743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Aggressive </a:t>
            </a:r>
            <a:r>
              <a:rPr lang="en-US" dirty="0" err="1">
                <a:solidFill>
                  <a:srgbClr val="FF0000"/>
                </a:solidFill>
              </a:rPr>
              <a:t>Behaviour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624316" y="7776042"/>
            <a:ext cx="174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Blurred Vision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553477" y="7776042"/>
            <a:ext cx="174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Nausea</a:t>
            </a:r>
            <a:endParaRPr lang="en-S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671996" cy="8999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73262" y="420316"/>
            <a:ext cx="3611879" cy="619125"/>
          </a:xfrm>
          <a:custGeom>
            <a:avLst/>
            <a:gdLst/>
            <a:ahLst/>
            <a:cxnLst/>
            <a:rect l="l" t="t" r="r" b="b"/>
            <a:pathLst>
              <a:path w="3611879" h="619125">
                <a:moveTo>
                  <a:pt x="3611676" y="0"/>
                </a:moveTo>
                <a:lnTo>
                  <a:pt x="191757" y="0"/>
                </a:lnTo>
                <a:lnTo>
                  <a:pt x="0" y="619125"/>
                </a:lnTo>
                <a:lnTo>
                  <a:pt x="3419919" y="619125"/>
                </a:lnTo>
                <a:lnTo>
                  <a:pt x="3611676" y="0"/>
                </a:lnTo>
                <a:close/>
              </a:path>
            </a:pathLst>
          </a:custGeom>
          <a:solidFill>
            <a:srgbClr val="D1D4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62162" y="359991"/>
            <a:ext cx="3611879" cy="619125"/>
          </a:xfrm>
          <a:custGeom>
            <a:avLst/>
            <a:gdLst/>
            <a:ahLst/>
            <a:cxnLst/>
            <a:rect l="l" t="t" r="r" b="b"/>
            <a:pathLst>
              <a:path w="3611879" h="619125">
                <a:moveTo>
                  <a:pt x="3611676" y="0"/>
                </a:moveTo>
                <a:lnTo>
                  <a:pt x="191757" y="0"/>
                </a:lnTo>
                <a:lnTo>
                  <a:pt x="0" y="619125"/>
                </a:lnTo>
                <a:lnTo>
                  <a:pt x="3419919" y="619125"/>
                </a:lnTo>
                <a:lnTo>
                  <a:pt x="3611676" y="0"/>
                </a:lnTo>
                <a:close/>
              </a:path>
            </a:pathLst>
          </a:custGeom>
          <a:solidFill>
            <a:srgbClr val="4899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0841" y="515531"/>
            <a:ext cx="2464435" cy="287020"/>
          </a:xfrm>
          <a:custGeom>
            <a:avLst/>
            <a:gdLst/>
            <a:ahLst/>
            <a:cxnLst/>
            <a:rect l="l" t="t" r="r" b="b"/>
            <a:pathLst>
              <a:path w="2464435" h="287020">
                <a:moveTo>
                  <a:pt x="0" y="0"/>
                </a:moveTo>
                <a:lnTo>
                  <a:pt x="2464308" y="0"/>
                </a:lnTo>
                <a:lnTo>
                  <a:pt x="2464308" y="286511"/>
                </a:lnTo>
                <a:lnTo>
                  <a:pt x="0" y="286511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20445" y="409357"/>
            <a:ext cx="2495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0" dirty="0"/>
              <a:t>Bust </a:t>
            </a:r>
            <a:r>
              <a:rPr spc="-25" dirty="0"/>
              <a:t>the</a:t>
            </a:r>
            <a:r>
              <a:rPr spc="45" dirty="0"/>
              <a:t> </a:t>
            </a:r>
            <a:r>
              <a:rPr spc="-180" dirty="0"/>
              <a:t>harms</a:t>
            </a:r>
          </a:p>
        </p:txBody>
      </p:sp>
      <p:sp>
        <p:nvSpPr>
          <p:cNvPr id="7" name="object 7"/>
          <p:cNvSpPr/>
          <p:nvPr/>
        </p:nvSpPr>
        <p:spPr>
          <a:xfrm>
            <a:off x="449616" y="1119491"/>
            <a:ext cx="5580380" cy="3037840"/>
          </a:xfrm>
          <a:custGeom>
            <a:avLst/>
            <a:gdLst/>
            <a:ahLst/>
            <a:cxnLst/>
            <a:rect l="l" t="t" r="r" b="b"/>
            <a:pathLst>
              <a:path w="5580380" h="3037840">
                <a:moveTo>
                  <a:pt x="5452999" y="0"/>
                </a:moveTo>
                <a:lnTo>
                  <a:pt x="0" y="213804"/>
                </a:lnTo>
                <a:lnTo>
                  <a:pt x="0" y="3037509"/>
                </a:lnTo>
                <a:lnTo>
                  <a:pt x="5579999" y="2888919"/>
                </a:lnTo>
                <a:lnTo>
                  <a:pt x="5452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0964" y="1233066"/>
            <a:ext cx="5581015" cy="2838450"/>
          </a:xfrm>
          <a:custGeom>
            <a:avLst/>
            <a:gdLst/>
            <a:ahLst/>
            <a:cxnLst/>
            <a:rect l="l" t="t" r="r" b="b"/>
            <a:pathLst>
              <a:path w="5581015" h="2838450">
                <a:moveTo>
                  <a:pt x="0" y="161163"/>
                </a:moveTo>
                <a:lnTo>
                  <a:pt x="0" y="2838018"/>
                </a:lnTo>
                <a:lnTo>
                  <a:pt x="5580443" y="2679712"/>
                </a:lnTo>
                <a:lnTo>
                  <a:pt x="5453443" y="0"/>
                </a:lnTo>
                <a:lnTo>
                  <a:pt x="0" y="161163"/>
                </a:lnTo>
                <a:close/>
              </a:path>
            </a:pathLst>
          </a:custGeom>
          <a:ln w="25400">
            <a:solidFill>
              <a:srgbClr val="2CB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23092" y="1436152"/>
            <a:ext cx="5141595" cy="2369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4830">
              <a:lnSpc>
                <a:spcPct val="131000"/>
              </a:lnSpc>
              <a:spcBef>
                <a:spcPts val="100"/>
              </a:spcBef>
            </a:pP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With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Minions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defeated,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30" dirty="0">
                <a:solidFill>
                  <a:srgbClr val="414042"/>
                </a:solidFill>
                <a:latin typeface="Arial"/>
                <a:cs typeface="Arial"/>
              </a:rPr>
              <a:t>fitness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corner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is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finally  </a:t>
            </a:r>
            <a:r>
              <a:rPr sz="1400" i="1" spc="-25" dirty="0">
                <a:solidFill>
                  <a:srgbClr val="414042"/>
                </a:solidFill>
                <a:latin typeface="Arial"/>
                <a:cs typeface="Arial"/>
              </a:rPr>
              <a:t>drug-free!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Buster,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ask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</a:t>
            </a:r>
            <a:endParaRPr sz="1400">
              <a:latin typeface="Arial"/>
              <a:cs typeface="Arial"/>
            </a:endParaRPr>
          </a:p>
          <a:p>
            <a:pPr marL="12700" marR="87630">
              <a:lnSpc>
                <a:spcPct val="131000"/>
              </a:lnSpc>
            </a:pP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residents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for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directions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Lord’s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Lair, </a:t>
            </a:r>
            <a:r>
              <a:rPr sz="1400" i="1" spc="10" dirty="0">
                <a:solidFill>
                  <a:srgbClr val="414042"/>
                </a:solidFill>
                <a:latin typeface="Arial"/>
                <a:cs typeface="Arial"/>
              </a:rPr>
              <a:t>but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they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are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unable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answer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clearly </a:t>
            </a:r>
            <a:r>
              <a:rPr sz="1400" i="1" spc="-120" dirty="0">
                <a:solidFill>
                  <a:srgbClr val="414042"/>
                </a:solidFill>
                <a:latin typeface="Arial"/>
                <a:cs typeface="Arial"/>
              </a:rPr>
              <a:t>as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they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are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recovering </a:t>
            </a:r>
            <a:r>
              <a:rPr sz="1400" i="1" spc="-25" dirty="0">
                <a:solidFill>
                  <a:srgbClr val="414042"/>
                </a:solidFill>
                <a:latin typeface="Arial"/>
                <a:cs typeface="Arial"/>
              </a:rPr>
              <a:t>from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harmful</a:t>
            </a:r>
            <a:r>
              <a:rPr sz="1400" i="1" spc="13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effects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of</a:t>
            </a:r>
            <a:r>
              <a:rPr sz="1400" i="1" spc="16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drugs.</a:t>
            </a:r>
            <a:endParaRPr sz="1400">
              <a:latin typeface="Arial"/>
              <a:cs typeface="Arial"/>
            </a:endParaRPr>
          </a:p>
          <a:p>
            <a:pPr marL="12700" marR="185420">
              <a:lnSpc>
                <a:spcPct val="131000"/>
              </a:lnSpc>
              <a:spcBef>
                <a:spcPts val="850"/>
              </a:spcBef>
            </a:pP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Help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Buster,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bust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harms 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by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crossing </a:t>
            </a:r>
            <a:r>
              <a:rPr sz="1400" i="1" spc="-25" dirty="0">
                <a:solidFill>
                  <a:srgbClr val="414042"/>
                </a:solidFill>
                <a:latin typeface="Arial"/>
                <a:cs typeface="Arial"/>
              </a:rPr>
              <a:t>out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5" dirty="0">
                <a:solidFill>
                  <a:srgbClr val="414042"/>
                </a:solidFill>
                <a:latin typeface="Arial"/>
                <a:cs typeface="Arial"/>
              </a:rPr>
              <a:t>tell-tale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signs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of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abuse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ensure</a:t>
            </a:r>
            <a:r>
              <a:rPr sz="1400" i="1" spc="13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35" dirty="0">
                <a:solidFill>
                  <a:srgbClr val="414042"/>
                </a:solidFill>
                <a:latin typeface="Arial"/>
                <a:cs typeface="Arial"/>
              </a:rPr>
              <a:t>that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everyone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is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safe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drug-free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before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they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continue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on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their</a:t>
            </a:r>
            <a:r>
              <a:rPr sz="1400" i="1" spc="5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35" dirty="0">
                <a:solidFill>
                  <a:srgbClr val="414042"/>
                </a:solidFill>
                <a:latin typeface="Arial"/>
                <a:cs typeface="Arial"/>
              </a:rPr>
              <a:t>quest!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78350" y="5551708"/>
            <a:ext cx="1238885" cy="283845"/>
          </a:xfrm>
          <a:custGeom>
            <a:avLst/>
            <a:gdLst/>
            <a:ahLst/>
            <a:cxnLst/>
            <a:rect l="l" t="t" r="r" b="b"/>
            <a:pathLst>
              <a:path w="1238885" h="283845">
                <a:moveTo>
                  <a:pt x="1111643" y="0"/>
                </a:moveTo>
                <a:lnTo>
                  <a:pt x="127000" y="0"/>
                </a:ln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1111643" y="283400"/>
                </a:lnTo>
                <a:lnTo>
                  <a:pt x="1185065" y="281416"/>
                </a:lnTo>
                <a:lnTo>
                  <a:pt x="1222768" y="267525"/>
                </a:lnTo>
                <a:lnTo>
                  <a:pt x="1236659" y="229822"/>
                </a:lnTo>
                <a:lnTo>
                  <a:pt x="1238643" y="156400"/>
                </a:lnTo>
                <a:lnTo>
                  <a:pt x="1238643" y="127000"/>
                </a:lnTo>
                <a:lnTo>
                  <a:pt x="1236659" y="53578"/>
                </a:lnTo>
                <a:lnTo>
                  <a:pt x="1222768" y="15875"/>
                </a:lnTo>
                <a:lnTo>
                  <a:pt x="1185065" y="1984"/>
                </a:lnTo>
                <a:lnTo>
                  <a:pt x="1111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8350" y="5551708"/>
            <a:ext cx="1238885" cy="283845"/>
          </a:xfrm>
          <a:custGeom>
            <a:avLst/>
            <a:gdLst/>
            <a:ahLst/>
            <a:cxnLst/>
            <a:rect l="l" t="t" r="r" b="b"/>
            <a:pathLst>
              <a:path w="1238885" h="283845">
                <a:moveTo>
                  <a:pt x="127000" y="0"/>
                </a:move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1111643" y="283400"/>
                </a:lnTo>
                <a:lnTo>
                  <a:pt x="1185065" y="281416"/>
                </a:lnTo>
                <a:lnTo>
                  <a:pt x="1222768" y="267525"/>
                </a:lnTo>
                <a:lnTo>
                  <a:pt x="1236659" y="229822"/>
                </a:lnTo>
                <a:lnTo>
                  <a:pt x="1238643" y="156400"/>
                </a:lnTo>
                <a:lnTo>
                  <a:pt x="1238643" y="127000"/>
                </a:lnTo>
                <a:lnTo>
                  <a:pt x="1236659" y="53578"/>
                </a:lnTo>
                <a:lnTo>
                  <a:pt x="1222768" y="15875"/>
                </a:lnTo>
                <a:lnTo>
                  <a:pt x="1185065" y="1984"/>
                </a:lnTo>
                <a:lnTo>
                  <a:pt x="1111643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67499" y="5583911"/>
            <a:ext cx="1056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65" dirty="0">
                <a:solidFill>
                  <a:srgbClr val="414042"/>
                </a:solidFill>
                <a:latin typeface="Arial"/>
                <a:cs typeface="Arial"/>
              </a:rPr>
              <a:t>Walking </a:t>
            </a:r>
            <a:r>
              <a:rPr sz="1200" i="1" spc="-15" dirty="0">
                <a:solidFill>
                  <a:srgbClr val="414042"/>
                </a:solidFill>
                <a:latin typeface="Arial"/>
                <a:cs typeface="Arial"/>
              </a:rPr>
              <a:t>the</a:t>
            </a:r>
            <a:r>
              <a:rPr sz="1200" i="1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200" i="1" spc="-105" dirty="0">
                <a:solidFill>
                  <a:srgbClr val="414042"/>
                </a:solidFill>
                <a:latin typeface="Arial"/>
                <a:cs typeface="Arial"/>
              </a:rPr>
              <a:t>dog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48699" y="6799539"/>
            <a:ext cx="1209040" cy="283845"/>
          </a:xfrm>
          <a:custGeom>
            <a:avLst/>
            <a:gdLst/>
            <a:ahLst/>
            <a:cxnLst/>
            <a:rect l="l" t="t" r="r" b="b"/>
            <a:pathLst>
              <a:path w="1209039" h="283845">
                <a:moveTo>
                  <a:pt x="1081951" y="0"/>
                </a:moveTo>
                <a:lnTo>
                  <a:pt x="127000" y="0"/>
                </a:lnTo>
                <a:lnTo>
                  <a:pt x="53578" y="1984"/>
                </a:lnTo>
                <a:lnTo>
                  <a:pt x="15875" y="15874"/>
                </a:lnTo>
                <a:lnTo>
                  <a:pt x="1984" y="53578"/>
                </a:lnTo>
                <a:lnTo>
                  <a:pt x="0" y="126999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1081951" y="283400"/>
                </a:lnTo>
                <a:lnTo>
                  <a:pt x="1155372" y="281416"/>
                </a:lnTo>
                <a:lnTo>
                  <a:pt x="1193076" y="267525"/>
                </a:lnTo>
                <a:lnTo>
                  <a:pt x="1206966" y="229822"/>
                </a:lnTo>
                <a:lnTo>
                  <a:pt x="1208951" y="156400"/>
                </a:lnTo>
                <a:lnTo>
                  <a:pt x="1208951" y="126999"/>
                </a:lnTo>
                <a:lnTo>
                  <a:pt x="1206966" y="53578"/>
                </a:lnTo>
                <a:lnTo>
                  <a:pt x="1193076" y="15874"/>
                </a:lnTo>
                <a:lnTo>
                  <a:pt x="1155372" y="1984"/>
                </a:lnTo>
                <a:lnTo>
                  <a:pt x="1081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48699" y="6799539"/>
            <a:ext cx="1209040" cy="283845"/>
          </a:xfrm>
          <a:custGeom>
            <a:avLst/>
            <a:gdLst/>
            <a:ahLst/>
            <a:cxnLst/>
            <a:rect l="l" t="t" r="r" b="b"/>
            <a:pathLst>
              <a:path w="1209039" h="283845">
                <a:moveTo>
                  <a:pt x="127000" y="0"/>
                </a:moveTo>
                <a:lnTo>
                  <a:pt x="53578" y="1984"/>
                </a:lnTo>
                <a:lnTo>
                  <a:pt x="15875" y="15874"/>
                </a:lnTo>
                <a:lnTo>
                  <a:pt x="1984" y="53578"/>
                </a:lnTo>
                <a:lnTo>
                  <a:pt x="0" y="126999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1081951" y="283400"/>
                </a:lnTo>
                <a:lnTo>
                  <a:pt x="1155372" y="281416"/>
                </a:lnTo>
                <a:lnTo>
                  <a:pt x="1193076" y="267525"/>
                </a:lnTo>
                <a:lnTo>
                  <a:pt x="1206966" y="229822"/>
                </a:lnTo>
                <a:lnTo>
                  <a:pt x="1208951" y="156400"/>
                </a:lnTo>
                <a:lnTo>
                  <a:pt x="1208951" y="126999"/>
                </a:lnTo>
                <a:lnTo>
                  <a:pt x="1206966" y="53578"/>
                </a:lnTo>
                <a:lnTo>
                  <a:pt x="1193076" y="15874"/>
                </a:lnTo>
                <a:lnTo>
                  <a:pt x="1155372" y="1984"/>
                </a:lnTo>
                <a:lnTo>
                  <a:pt x="1081951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337849" y="6831744"/>
            <a:ext cx="10071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65" dirty="0">
                <a:solidFill>
                  <a:srgbClr val="414042"/>
                </a:solidFill>
                <a:latin typeface="Arial"/>
                <a:cs typeface="Arial"/>
              </a:rPr>
              <a:t>Playing</a:t>
            </a:r>
            <a:r>
              <a:rPr sz="1200" i="1" spc="8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200" i="1" spc="-20" dirty="0">
                <a:solidFill>
                  <a:srgbClr val="414042"/>
                </a:solidFill>
                <a:latin typeface="Arial"/>
                <a:cs typeface="Arial"/>
              </a:rPr>
              <a:t>football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14050" y="7646446"/>
            <a:ext cx="775335" cy="283845"/>
          </a:xfrm>
          <a:custGeom>
            <a:avLst/>
            <a:gdLst/>
            <a:ahLst/>
            <a:cxnLst/>
            <a:rect l="l" t="t" r="r" b="b"/>
            <a:pathLst>
              <a:path w="775335" h="283845">
                <a:moveTo>
                  <a:pt x="647801" y="0"/>
                </a:moveTo>
                <a:lnTo>
                  <a:pt x="127000" y="0"/>
                </a:ln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647801" y="283400"/>
                </a:lnTo>
                <a:lnTo>
                  <a:pt x="721223" y="281416"/>
                </a:lnTo>
                <a:lnTo>
                  <a:pt x="758926" y="267525"/>
                </a:lnTo>
                <a:lnTo>
                  <a:pt x="772817" y="229822"/>
                </a:lnTo>
                <a:lnTo>
                  <a:pt x="774801" y="156400"/>
                </a:lnTo>
                <a:lnTo>
                  <a:pt x="774801" y="127000"/>
                </a:lnTo>
                <a:lnTo>
                  <a:pt x="772817" y="53578"/>
                </a:lnTo>
                <a:lnTo>
                  <a:pt x="758926" y="15875"/>
                </a:lnTo>
                <a:lnTo>
                  <a:pt x="721223" y="1984"/>
                </a:lnTo>
                <a:lnTo>
                  <a:pt x="6478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14050" y="7646446"/>
            <a:ext cx="775335" cy="283845"/>
          </a:xfrm>
          <a:custGeom>
            <a:avLst/>
            <a:gdLst/>
            <a:ahLst/>
            <a:cxnLst/>
            <a:rect l="l" t="t" r="r" b="b"/>
            <a:pathLst>
              <a:path w="775335" h="283845">
                <a:moveTo>
                  <a:pt x="127000" y="0"/>
                </a:move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647801" y="283400"/>
                </a:lnTo>
                <a:lnTo>
                  <a:pt x="721223" y="281416"/>
                </a:lnTo>
                <a:lnTo>
                  <a:pt x="758926" y="267525"/>
                </a:lnTo>
                <a:lnTo>
                  <a:pt x="772817" y="229822"/>
                </a:lnTo>
                <a:lnTo>
                  <a:pt x="774801" y="156400"/>
                </a:lnTo>
                <a:lnTo>
                  <a:pt x="774801" y="127000"/>
                </a:lnTo>
                <a:lnTo>
                  <a:pt x="772817" y="53578"/>
                </a:lnTo>
                <a:lnTo>
                  <a:pt x="758926" y="15875"/>
                </a:lnTo>
                <a:lnTo>
                  <a:pt x="721223" y="1984"/>
                </a:lnTo>
                <a:lnTo>
                  <a:pt x="647801" y="0"/>
                </a:lnTo>
                <a:lnTo>
                  <a:pt x="127000" y="0"/>
                </a:lnTo>
                <a:close/>
              </a:path>
            </a:pathLst>
          </a:custGeom>
          <a:ln w="12699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18350" y="7794493"/>
            <a:ext cx="838835" cy="283845"/>
          </a:xfrm>
          <a:custGeom>
            <a:avLst/>
            <a:gdLst/>
            <a:ahLst/>
            <a:cxnLst/>
            <a:rect l="l" t="t" r="r" b="b"/>
            <a:pathLst>
              <a:path w="838835" h="283845">
                <a:moveTo>
                  <a:pt x="711695" y="0"/>
                </a:moveTo>
                <a:lnTo>
                  <a:pt x="127000" y="0"/>
                </a:lnTo>
                <a:lnTo>
                  <a:pt x="53578" y="1984"/>
                </a:lnTo>
                <a:lnTo>
                  <a:pt x="15875" y="15874"/>
                </a:lnTo>
                <a:lnTo>
                  <a:pt x="1984" y="53578"/>
                </a:lnTo>
                <a:lnTo>
                  <a:pt x="0" y="126999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711695" y="283400"/>
                </a:lnTo>
                <a:lnTo>
                  <a:pt x="785117" y="281416"/>
                </a:lnTo>
                <a:lnTo>
                  <a:pt x="822820" y="267525"/>
                </a:lnTo>
                <a:lnTo>
                  <a:pt x="836710" y="229822"/>
                </a:lnTo>
                <a:lnTo>
                  <a:pt x="838695" y="156400"/>
                </a:lnTo>
                <a:lnTo>
                  <a:pt x="838695" y="126999"/>
                </a:lnTo>
                <a:lnTo>
                  <a:pt x="836710" y="53578"/>
                </a:lnTo>
                <a:lnTo>
                  <a:pt x="822820" y="15874"/>
                </a:lnTo>
                <a:lnTo>
                  <a:pt x="785117" y="1984"/>
                </a:lnTo>
                <a:lnTo>
                  <a:pt x="711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8350" y="7794493"/>
            <a:ext cx="838835" cy="283845"/>
          </a:xfrm>
          <a:custGeom>
            <a:avLst/>
            <a:gdLst/>
            <a:ahLst/>
            <a:cxnLst/>
            <a:rect l="l" t="t" r="r" b="b"/>
            <a:pathLst>
              <a:path w="838835" h="283845">
                <a:moveTo>
                  <a:pt x="127000" y="0"/>
                </a:moveTo>
                <a:lnTo>
                  <a:pt x="53578" y="1984"/>
                </a:lnTo>
                <a:lnTo>
                  <a:pt x="15875" y="15874"/>
                </a:lnTo>
                <a:lnTo>
                  <a:pt x="1984" y="53578"/>
                </a:lnTo>
                <a:lnTo>
                  <a:pt x="0" y="126999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711695" y="283400"/>
                </a:lnTo>
                <a:lnTo>
                  <a:pt x="785117" y="281416"/>
                </a:lnTo>
                <a:lnTo>
                  <a:pt x="822820" y="267525"/>
                </a:lnTo>
                <a:lnTo>
                  <a:pt x="836710" y="229822"/>
                </a:lnTo>
                <a:lnTo>
                  <a:pt x="838695" y="156400"/>
                </a:lnTo>
                <a:lnTo>
                  <a:pt x="838695" y="126999"/>
                </a:lnTo>
                <a:lnTo>
                  <a:pt x="836710" y="53578"/>
                </a:lnTo>
                <a:lnTo>
                  <a:pt x="822820" y="15874"/>
                </a:lnTo>
                <a:lnTo>
                  <a:pt x="785117" y="1984"/>
                </a:lnTo>
                <a:lnTo>
                  <a:pt x="711695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303199" y="7678645"/>
            <a:ext cx="591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30" dirty="0">
                <a:solidFill>
                  <a:srgbClr val="414042"/>
                </a:solidFill>
                <a:latin typeface="Arial"/>
                <a:cs typeface="Arial"/>
              </a:rPr>
              <a:t>Red</a:t>
            </a:r>
            <a:r>
              <a:rPr sz="1200" i="1" spc="6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200" i="1" spc="-95" dirty="0">
                <a:solidFill>
                  <a:srgbClr val="414042"/>
                </a:solidFill>
                <a:latin typeface="Arial"/>
                <a:cs typeface="Arial"/>
              </a:rPr>
              <a:t>eyes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7500" y="7826693"/>
            <a:ext cx="641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70" dirty="0">
                <a:solidFill>
                  <a:srgbClr val="414042"/>
                </a:solidFill>
                <a:latin typeface="Arial"/>
                <a:cs typeface="Arial"/>
              </a:rPr>
              <a:t>C</a:t>
            </a:r>
            <a:r>
              <a:rPr sz="1200" i="1" spc="-130" dirty="0">
                <a:solidFill>
                  <a:srgbClr val="414042"/>
                </a:solidFill>
                <a:latin typeface="Arial"/>
                <a:cs typeface="Arial"/>
              </a:rPr>
              <a:t>o</a:t>
            </a:r>
            <a:r>
              <a:rPr sz="1200" i="1" spc="55" dirty="0">
                <a:solidFill>
                  <a:srgbClr val="414042"/>
                </a:solidFill>
                <a:latin typeface="Arial"/>
                <a:cs typeface="Arial"/>
              </a:rPr>
              <a:t>n</a:t>
            </a:r>
            <a:r>
              <a:rPr sz="1200" i="1" spc="15" dirty="0">
                <a:solidFill>
                  <a:srgbClr val="414042"/>
                </a:solidFill>
                <a:latin typeface="Arial"/>
                <a:cs typeface="Arial"/>
              </a:rPr>
              <a:t>f</a:t>
            </a:r>
            <a:r>
              <a:rPr sz="1200" i="1" spc="-105" dirty="0">
                <a:solidFill>
                  <a:srgbClr val="414042"/>
                </a:solidFill>
                <a:latin typeface="Arial"/>
                <a:cs typeface="Arial"/>
              </a:rPr>
              <a:t>u</a:t>
            </a:r>
            <a:r>
              <a:rPr sz="1200" i="1" spc="-55" dirty="0">
                <a:solidFill>
                  <a:srgbClr val="414042"/>
                </a:solidFill>
                <a:latin typeface="Arial"/>
                <a:cs typeface="Arial"/>
              </a:rPr>
              <a:t>s</a:t>
            </a:r>
            <a:r>
              <a:rPr sz="1200" i="1" spc="-35" dirty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1200" i="1" spc="-130" dirty="0">
                <a:solidFill>
                  <a:srgbClr val="414042"/>
                </a:solidFill>
                <a:latin typeface="Arial"/>
                <a:cs typeface="Arial"/>
              </a:rPr>
              <a:t>o</a:t>
            </a:r>
            <a:r>
              <a:rPr sz="1200" i="1" spc="-30" dirty="0">
                <a:solidFill>
                  <a:srgbClr val="414042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002349" y="2748344"/>
            <a:ext cx="1504950" cy="283845"/>
          </a:xfrm>
          <a:custGeom>
            <a:avLst/>
            <a:gdLst/>
            <a:ahLst/>
            <a:cxnLst/>
            <a:rect l="l" t="t" r="r" b="b"/>
            <a:pathLst>
              <a:path w="1504950" h="283844">
                <a:moveTo>
                  <a:pt x="1377696" y="0"/>
                </a:moveTo>
                <a:lnTo>
                  <a:pt x="127000" y="0"/>
                </a:ln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1377696" y="283400"/>
                </a:lnTo>
                <a:lnTo>
                  <a:pt x="1451117" y="281416"/>
                </a:lnTo>
                <a:lnTo>
                  <a:pt x="1488821" y="267525"/>
                </a:lnTo>
                <a:lnTo>
                  <a:pt x="1502711" y="229822"/>
                </a:lnTo>
                <a:lnTo>
                  <a:pt x="1504696" y="156400"/>
                </a:lnTo>
                <a:lnTo>
                  <a:pt x="1504696" y="127000"/>
                </a:lnTo>
                <a:lnTo>
                  <a:pt x="1502711" y="53578"/>
                </a:lnTo>
                <a:lnTo>
                  <a:pt x="1488821" y="15875"/>
                </a:lnTo>
                <a:lnTo>
                  <a:pt x="1451117" y="1984"/>
                </a:lnTo>
                <a:lnTo>
                  <a:pt x="1377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043227" y="2780544"/>
            <a:ext cx="14230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i="1" spc="-90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"/>
                <a:cs typeface="Arial"/>
              </a:rPr>
              <a:t>Aggressive</a:t>
            </a:r>
            <a:r>
              <a:rPr sz="1200" i="1" spc="105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"/>
                <a:cs typeface="Arial"/>
              </a:rPr>
              <a:t> </a:t>
            </a:r>
            <a:r>
              <a:rPr sz="1200" i="1" spc="-70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"/>
                <a:cs typeface="Arial"/>
              </a:rPr>
              <a:t>behaviour</a:t>
            </a:r>
            <a:r>
              <a:rPr sz="1200" i="1" spc="70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"/>
                <a:cs typeface="Arial"/>
              </a:rPr>
              <a:t> 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300650" y="4358293"/>
            <a:ext cx="991869" cy="283845"/>
          </a:xfrm>
          <a:custGeom>
            <a:avLst/>
            <a:gdLst/>
            <a:ahLst/>
            <a:cxnLst/>
            <a:rect l="l" t="t" r="r" b="b"/>
            <a:pathLst>
              <a:path w="991870" h="283845">
                <a:moveTo>
                  <a:pt x="864704" y="0"/>
                </a:moveTo>
                <a:lnTo>
                  <a:pt x="127000" y="0"/>
                </a:ln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864704" y="283400"/>
                </a:lnTo>
                <a:lnTo>
                  <a:pt x="938126" y="281416"/>
                </a:lnTo>
                <a:lnTo>
                  <a:pt x="975829" y="267525"/>
                </a:lnTo>
                <a:lnTo>
                  <a:pt x="989720" y="229822"/>
                </a:lnTo>
                <a:lnTo>
                  <a:pt x="991704" y="156400"/>
                </a:lnTo>
                <a:lnTo>
                  <a:pt x="991704" y="127000"/>
                </a:lnTo>
                <a:lnTo>
                  <a:pt x="989720" y="53578"/>
                </a:lnTo>
                <a:lnTo>
                  <a:pt x="975829" y="15875"/>
                </a:lnTo>
                <a:lnTo>
                  <a:pt x="938126" y="1984"/>
                </a:lnTo>
                <a:lnTo>
                  <a:pt x="864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300650" y="4358293"/>
            <a:ext cx="991869" cy="283845"/>
          </a:xfrm>
          <a:custGeom>
            <a:avLst/>
            <a:gdLst/>
            <a:ahLst/>
            <a:cxnLst/>
            <a:rect l="l" t="t" r="r" b="b"/>
            <a:pathLst>
              <a:path w="991870" h="283845">
                <a:moveTo>
                  <a:pt x="127000" y="0"/>
                </a:move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864704" y="283400"/>
                </a:lnTo>
                <a:lnTo>
                  <a:pt x="938126" y="281416"/>
                </a:lnTo>
                <a:lnTo>
                  <a:pt x="975829" y="267525"/>
                </a:lnTo>
                <a:lnTo>
                  <a:pt x="989720" y="229822"/>
                </a:lnTo>
                <a:lnTo>
                  <a:pt x="991704" y="156400"/>
                </a:lnTo>
                <a:lnTo>
                  <a:pt x="991704" y="127000"/>
                </a:lnTo>
                <a:lnTo>
                  <a:pt x="989720" y="53578"/>
                </a:lnTo>
                <a:lnTo>
                  <a:pt x="975829" y="15875"/>
                </a:lnTo>
                <a:lnTo>
                  <a:pt x="938126" y="1984"/>
                </a:lnTo>
                <a:lnTo>
                  <a:pt x="864704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403484" y="4390494"/>
            <a:ext cx="786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75" dirty="0">
                <a:solidFill>
                  <a:srgbClr val="414042"/>
                </a:solidFill>
                <a:latin typeface="Arial"/>
                <a:cs typeface="Arial"/>
              </a:rPr>
              <a:t>Working</a:t>
            </a:r>
            <a:r>
              <a:rPr sz="1200" i="1" spc="7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200" i="1" spc="-25" dirty="0">
                <a:solidFill>
                  <a:srgbClr val="414042"/>
                </a:solidFill>
                <a:latin typeface="Arial"/>
                <a:cs typeface="Arial"/>
              </a:rPr>
              <a:t>out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697150" y="8044139"/>
            <a:ext cx="1219200" cy="283845"/>
          </a:xfrm>
          <a:custGeom>
            <a:avLst/>
            <a:gdLst/>
            <a:ahLst/>
            <a:cxnLst/>
            <a:rect l="l" t="t" r="r" b="b"/>
            <a:pathLst>
              <a:path w="1219200" h="283845">
                <a:moveTo>
                  <a:pt x="1092200" y="0"/>
                </a:moveTo>
                <a:lnTo>
                  <a:pt x="127000" y="0"/>
                </a:lnTo>
                <a:lnTo>
                  <a:pt x="53578" y="1984"/>
                </a:lnTo>
                <a:lnTo>
                  <a:pt x="15875" y="15874"/>
                </a:lnTo>
                <a:lnTo>
                  <a:pt x="1984" y="53578"/>
                </a:lnTo>
                <a:lnTo>
                  <a:pt x="0" y="126999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1092200" y="283400"/>
                </a:lnTo>
                <a:lnTo>
                  <a:pt x="1165621" y="281416"/>
                </a:lnTo>
                <a:lnTo>
                  <a:pt x="1203325" y="267525"/>
                </a:lnTo>
                <a:lnTo>
                  <a:pt x="1217215" y="229822"/>
                </a:lnTo>
                <a:lnTo>
                  <a:pt x="1219200" y="156400"/>
                </a:lnTo>
                <a:lnTo>
                  <a:pt x="1219200" y="126999"/>
                </a:lnTo>
                <a:lnTo>
                  <a:pt x="1217215" y="53578"/>
                </a:lnTo>
                <a:lnTo>
                  <a:pt x="1203325" y="15874"/>
                </a:lnTo>
                <a:lnTo>
                  <a:pt x="1165621" y="1984"/>
                </a:lnTo>
                <a:lnTo>
                  <a:pt x="1092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97150" y="8044139"/>
            <a:ext cx="1219200" cy="283845"/>
          </a:xfrm>
          <a:custGeom>
            <a:avLst/>
            <a:gdLst/>
            <a:ahLst/>
            <a:cxnLst/>
            <a:rect l="l" t="t" r="r" b="b"/>
            <a:pathLst>
              <a:path w="1219200" h="283845">
                <a:moveTo>
                  <a:pt x="127000" y="0"/>
                </a:moveTo>
                <a:lnTo>
                  <a:pt x="53578" y="1984"/>
                </a:lnTo>
                <a:lnTo>
                  <a:pt x="15875" y="15874"/>
                </a:lnTo>
                <a:lnTo>
                  <a:pt x="1984" y="53578"/>
                </a:lnTo>
                <a:lnTo>
                  <a:pt x="0" y="126999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1092200" y="283400"/>
                </a:lnTo>
                <a:lnTo>
                  <a:pt x="1165621" y="281416"/>
                </a:lnTo>
                <a:lnTo>
                  <a:pt x="1203325" y="267525"/>
                </a:lnTo>
                <a:lnTo>
                  <a:pt x="1217215" y="229822"/>
                </a:lnTo>
                <a:lnTo>
                  <a:pt x="1219200" y="156400"/>
                </a:lnTo>
                <a:lnTo>
                  <a:pt x="1219200" y="126999"/>
                </a:lnTo>
                <a:lnTo>
                  <a:pt x="1217215" y="53578"/>
                </a:lnTo>
                <a:lnTo>
                  <a:pt x="1203325" y="15874"/>
                </a:lnTo>
                <a:lnTo>
                  <a:pt x="1165621" y="1984"/>
                </a:lnTo>
                <a:lnTo>
                  <a:pt x="1092200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786300" y="8076344"/>
            <a:ext cx="996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90" dirty="0">
                <a:solidFill>
                  <a:srgbClr val="414042"/>
                </a:solidFill>
                <a:latin typeface="Arial"/>
                <a:cs typeface="Arial"/>
              </a:rPr>
              <a:t>Reading </a:t>
            </a:r>
            <a:r>
              <a:rPr sz="1200" i="1" spc="-105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r>
              <a:rPr sz="1200" i="1" spc="4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200" i="1" spc="-85" dirty="0">
                <a:solidFill>
                  <a:srgbClr val="414042"/>
                </a:solidFill>
                <a:latin typeface="Arial"/>
                <a:cs typeface="Arial"/>
              </a:rPr>
              <a:t>book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607350" y="4506917"/>
            <a:ext cx="788670" cy="283845"/>
          </a:xfrm>
          <a:custGeom>
            <a:avLst/>
            <a:gdLst/>
            <a:ahLst/>
            <a:cxnLst/>
            <a:rect l="l" t="t" r="r" b="b"/>
            <a:pathLst>
              <a:path w="788670" h="283845">
                <a:moveTo>
                  <a:pt x="661301" y="0"/>
                </a:moveTo>
                <a:lnTo>
                  <a:pt x="127000" y="0"/>
                </a:ln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661301" y="283400"/>
                </a:lnTo>
                <a:lnTo>
                  <a:pt x="734723" y="281416"/>
                </a:lnTo>
                <a:lnTo>
                  <a:pt x="772426" y="267525"/>
                </a:lnTo>
                <a:lnTo>
                  <a:pt x="786317" y="229822"/>
                </a:lnTo>
                <a:lnTo>
                  <a:pt x="788301" y="156400"/>
                </a:lnTo>
                <a:lnTo>
                  <a:pt x="788301" y="127000"/>
                </a:lnTo>
                <a:lnTo>
                  <a:pt x="786317" y="53578"/>
                </a:lnTo>
                <a:lnTo>
                  <a:pt x="772426" y="15875"/>
                </a:lnTo>
                <a:lnTo>
                  <a:pt x="734723" y="1984"/>
                </a:lnTo>
                <a:lnTo>
                  <a:pt x="6613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607350" y="4506917"/>
            <a:ext cx="788670" cy="283845"/>
          </a:xfrm>
          <a:custGeom>
            <a:avLst/>
            <a:gdLst/>
            <a:ahLst/>
            <a:cxnLst/>
            <a:rect l="l" t="t" r="r" b="b"/>
            <a:pathLst>
              <a:path w="788670" h="283845">
                <a:moveTo>
                  <a:pt x="127000" y="0"/>
                </a:move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56400"/>
                </a:lnTo>
                <a:lnTo>
                  <a:pt x="1984" y="229822"/>
                </a:lnTo>
                <a:lnTo>
                  <a:pt x="15875" y="267525"/>
                </a:lnTo>
                <a:lnTo>
                  <a:pt x="53578" y="281416"/>
                </a:lnTo>
                <a:lnTo>
                  <a:pt x="127000" y="283400"/>
                </a:lnTo>
                <a:lnTo>
                  <a:pt x="661301" y="283400"/>
                </a:lnTo>
                <a:lnTo>
                  <a:pt x="734723" y="281416"/>
                </a:lnTo>
                <a:lnTo>
                  <a:pt x="772426" y="267525"/>
                </a:lnTo>
                <a:lnTo>
                  <a:pt x="786317" y="229822"/>
                </a:lnTo>
                <a:lnTo>
                  <a:pt x="788301" y="156400"/>
                </a:lnTo>
                <a:lnTo>
                  <a:pt x="788301" y="127000"/>
                </a:lnTo>
                <a:lnTo>
                  <a:pt x="786317" y="53578"/>
                </a:lnTo>
                <a:lnTo>
                  <a:pt x="772426" y="15875"/>
                </a:lnTo>
                <a:lnTo>
                  <a:pt x="734723" y="1984"/>
                </a:lnTo>
                <a:lnTo>
                  <a:pt x="661301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1696500" y="4539119"/>
            <a:ext cx="6089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65" dirty="0">
                <a:solidFill>
                  <a:srgbClr val="414042"/>
                </a:solidFill>
                <a:latin typeface="Arial"/>
                <a:cs typeface="Arial"/>
              </a:rPr>
              <a:t>Dizziness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841724" y="6348243"/>
            <a:ext cx="3596313" cy="2413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9309633" y="7740393"/>
            <a:ext cx="2531745" cy="6299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</a:pPr>
            <a:r>
              <a:rPr sz="1300" i="1" spc="-30" dirty="0">
                <a:solidFill>
                  <a:srgbClr val="FFFFFF"/>
                </a:solidFill>
                <a:latin typeface="Arial"/>
                <a:cs typeface="Arial"/>
              </a:rPr>
              <a:t>“Methamphetamine </a:t>
            </a:r>
            <a:r>
              <a:rPr sz="1300" i="1" spc="-4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300" i="1" spc="-114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300" i="1" spc="-30" dirty="0">
                <a:solidFill>
                  <a:srgbClr val="FFFFFF"/>
                </a:solidFill>
                <a:latin typeface="Arial"/>
                <a:cs typeface="Arial"/>
              </a:rPr>
              <a:t>highly  </a:t>
            </a:r>
            <a:r>
              <a:rPr sz="1300" i="1" spc="-45" dirty="0">
                <a:solidFill>
                  <a:srgbClr val="FFFFFF"/>
                </a:solidFill>
                <a:latin typeface="Arial"/>
                <a:cs typeface="Arial"/>
              </a:rPr>
              <a:t>addictive </a:t>
            </a:r>
            <a:r>
              <a:rPr sz="1300" i="1" spc="-70" dirty="0">
                <a:solidFill>
                  <a:srgbClr val="FFFFFF"/>
                </a:solidFill>
                <a:latin typeface="Arial"/>
                <a:cs typeface="Arial"/>
              </a:rPr>
              <a:t>drug </a:t>
            </a:r>
            <a:r>
              <a:rPr sz="1300" i="1" spc="30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1300" i="1" spc="-70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1300" i="1" spc="-75" dirty="0">
                <a:solidFill>
                  <a:srgbClr val="FFFFFF"/>
                </a:solidFill>
                <a:latin typeface="Arial"/>
                <a:cs typeface="Arial"/>
              </a:rPr>
              <a:t>lead </a:t>
            </a:r>
            <a:r>
              <a:rPr sz="1300" i="1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00" i="1" spc="5" dirty="0">
                <a:solidFill>
                  <a:srgbClr val="FFFFFF"/>
                </a:solidFill>
                <a:latin typeface="Arial"/>
                <a:cs typeface="Arial"/>
              </a:rPr>
              <a:t>fits,  </a:t>
            </a:r>
            <a:r>
              <a:rPr sz="1300" i="1" spc="-55" dirty="0">
                <a:solidFill>
                  <a:srgbClr val="FFFFFF"/>
                </a:solidFill>
                <a:latin typeface="Arial"/>
                <a:cs typeface="Arial"/>
              </a:rPr>
              <a:t>stroke </a:t>
            </a:r>
            <a:r>
              <a:rPr sz="1300" i="1" spc="-7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300" i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-25" dirty="0">
                <a:solidFill>
                  <a:srgbClr val="FFFFFF"/>
                </a:solidFill>
                <a:latin typeface="Arial"/>
                <a:cs typeface="Arial"/>
              </a:rPr>
              <a:t>death.”</a:t>
            </a:r>
            <a:endParaRPr sz="13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39914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3970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62416" y="8486078"/>
            <a:ext cx="190969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78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78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7898" y="8486078"/>
            <a:ext cx="95478" cy="222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333267" y="0"/>
            <a:ext cx="0" cy="9000490"/>
          </a:xfrm>
          <a:custGeom>
            <a:avLst/>
            <a:gdLst/>
            <a:ahLst/>
            <a:cxnLst/>
            <a:rect l="l" t="t" r="r" b="b"/>
            <a:pathLst>
              <a:path h="9000490">
                <a:moveTo>
                  <a:pt x="0" y="0"/>
                </a:moveTo>
                <a:lnTo>
                  <a:pt x="0" y="8999994"/>
                </a:lnTo>
              </a:path>
            </a:pathLst>
          </a:custGeom>
          <a:ln w="3175">
            <a:solidFill>
              <a:srgbClr val="EC008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78594" y="8494274"/>
            <a:ext cx="151130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70" dirty="0">
                <a:solidFill>
                  <a:srgbClr val="FFFBF2"/>
                </a:solidFill>
                <a:latin typeface="Arial"/>
                <a:cs typeface="Arial"/>
              </a:rPr>
              <a:t>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234794" y="8494274"/>
            <a:ext cx="151130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70" dirty="0">
                <a:solidFill>
                  <a:srgbClr val="FFFBF2"/>
                </a:solidFill>
                <a:latin typeface="Arial"/>
                <a:cs typeface="Arial"/>
              </a:rPr>
              <a:t>14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Multiply 43"/>
          <p:cNvSpPr/>
          <p:nvPr/>
        </p:nvSpPr>
        <p:spPr>
          <a:xfrm>
            <a:off x="4348759" y="5551708"/>
            <a:ext cx="2108161" cy="24832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5" name="Multiply 44"/>
          <p:cNvSpPr/>
          <p:nvPr/>
        </p:nvSpPr>
        <p:spPr>
          <a:xfrm>
            <a:off x="11092555" y="4790762"/>
            <a:ext cx="1497645" cy="1764119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6" name="Multiply 45"/>
          <p:cNvSpPr/>
          <p:nvPr/>
        </p:nvSpPr>
        <p:spPr>
          <a:xfrm>
            <a:off x="7165361" y="2884683"/>
            <a:ext cx="2108161" cy="24832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7" name="Multiply 46"/>
          <p:cNvSpPr/>
          <p:nvPr/>
        </p:nvSpPr>
        <p:spPr>
          <a:xfrm>
            <a:off x="1026811" y="5803122"/>
            <a:ext cx="1852635" cy="2182273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671996" cy="9000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184" y="1231373"/>
            <a:ext cx="2353310" cy="2426335"/>
          </a:xfrm>
          <a:custGeom>
            <a:avLst/>
            <a:gdLst/>
            <a:ahLst/>
            <a:cxnLst/>
            <a:rect l="l" t="t" r="r" b="b"/>
            <a:pathLst>
              <a:path w="2353310" h="2426335">
                <a:moveTo>
                  <a:pt x="2353068" y="0"/>
                </a:moveTo>
                <a:lnTo>
                  <a:pt x="21666" y="19608"/>
                </a:lnTo>
                <a:lnTo>
                  <a:pt x="0" y="2426157"/>
                </a:lnTo>
                <a:lnTo>
                  <a:pt x="2227033" y="2336025"/>
                </a:lnTo>
                <a:lnTo>
                  <a:pt x="2353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3019" y="1184794"/>
            <a:ext cx="2346960" cy="2428240"/>
          </a:xfrm>
          <a:custGeom>
            <a:avLst/>
            <a:gdLst/>
            <a:ahLst/>
            <a:cxnLst/>
            <a:rect l="l" t="t" r="r" b="b"/>
            <a:pathLst>
              <a:path w="2346960" h="2428240">
                <a:moveTo>
                  <a:pt x="0" y="118109"/>
                </a:moveTo>
                <a:lnTo>
                  <a:pt x="0" y="2427630"/>
                </a:lnTo>
                <a:lnTo>
                  <a:pt x="2346502" y="2427630"/>
                </a:lnTo>
                <a:lnTo>
                  <a:pt x="2344127" y="0"/>
                </a:lnTo>
                <a:lnTo>
                  <a:pt x="0" y="118109"/>
                </a:lnTo>
                <a:close/>
              </a:path>
            </a:pathLst>
          </a:custGeom>
          <a:ln w="25400">
            <a:solidFill>
              <a:srgbClr val="2CB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7787" y="1391354"/>
            <a:ext cx="1999614" cy="2089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100"/>
              </a:lnSpc>
              <a:spcBef>
                <a:spcPts val="100"/>
              </a:spcBef>
            </a:pPr>
            <a:r>
              <a:rPr sz="1400" i="1" spc="-105" dirty="0">
                <a:solidFill>
                  <a:srgbClr val="414042"/>
                </a:solidFill>
                <a:latin typeface="Arial"/>
                <a:cs typeface="Arial"/>
              </a:rPr>
              <a:t>As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are 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leaving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30" dirty="0">
                <a:solidFill>
                  <a:srgbClr val="414042"/>
                </a:solidFill>
                <a:latin typeface="Arial"/>
                <a:cs typeface="Arial"/>
              </a:rPr>
              <a:t>fitness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corner, 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they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are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surrounded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by  </a:t>
            </a:r>
            <a:r>
              <a:rPr sz="1400" i="1" spc="-110" dirty="0">
                <a:solidFill>
                  <a:srgbClr val="414042"/>
                </a:solidFill>
                <a:latin typeface="Arial"/>
                <a:cs typeface="Arial"/>
              </a:rPr>
              <a:t>some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teenagers</a:t>
            </a:r>
            <a:r>
              <a:rPr sz="1400" i="1" spc="15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who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look</a:t>
            </a:r>
            <a:r>
              <a:rPr sz="1400" i="1" spc="16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aggressive.</a:t>
            </a:r>
            <a:endParaRPr sz="1400">
              <a:latin typeface="Arial"/>
              <a:cs typeface="Arial"/>
            </a:endParaRPr>
          </a:p>
          <a:p>
            <a:pPr marL="12700" marR="11430" algn="just">
              <a:lnSpc>
                <a:spcPct val="113100"/>
              </a:lnSpc>
              <a:spcBef>
                <a:spcPts val="1050"/>
              </a:spcBef>
            </a:pP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teenagers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offer </a:t>
            </a:r>
            <a:r>
              <a:rPr sz="1400" i="1" spc="-110" dirty="0">
                <a:solidFill>
                  <a:srgbClr val="414042"/>
                </a:solidFill>
                <a:latin typeface="Arial"/>
                <a:cs typeface="Arial"/>
              </a:rPr>
              <a:t>some 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white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powdery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substances 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Ashley.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49701" y="4449383"/>
            <a:ext cx="2538730" cy="1194435"/>
          </a:xfrm>
          <a:custGeom>
            <a:avLst/>
            <a:gdLst/>
            <a:ahLst/>
            <a:cxnLst/>
            <a:rect l="l" t="t" r="r" b="b"/>
            <a:pathLst>
              <a:path w="2538729" h="1194435">
                <a:moveTo>
                  <a:pt x="2111070" y="0"/>
                </a:moveTo>
                <a:lnTo>
                  <a:pt x="427075" y="0"/>
                </a:lnTo>
                <a:lnTo>
                  <a:pt x="380541" y="2506"/>
                </a:lnTo>
                <a:lnTo>
                  <a:pt x="335458" y="9850"/>
                </a:lnTo>
                <a:lnTo>
                  <a:pt x="292087" y="21772"/>
                </a:lnTo>
                <a:lnTo>
                  <a:pt x="250689" y="38012"/>
                </a:lnTo>
                <a:lnTo>
                  <a:pt x="211523" y="58308"/>
                </a:lnTo>
                <a:lnTo>
                  <a:pt x="174851" y="82401"/>
                </a:lnTo>
                <a:lnTo>
                  <a:pt x="140933" y="110030"/>
                </a:lnTo>
                <a:lnTo>
                  <a:pt x="110030" y="140933"/>
                </a:lnTo>
                <a:lnTo>
                  <a:pt x="82401" y="174851"/>
                </a:lnTo>
                <a:lnTo>
                  <a:pt x="58308" y="211523"/>
                </a:lnTo>
                <a:lnTo>
                  <a:pt x="38012" y="250689"/>
                </a:lnTo>
                <a:lnTo>
                  <a:pt x="21772" y="292087"/>
                </a:lnTo>
                <a:lnTo>
                  <a:pt x="9850" y="335458"/>
                </a:lnTo>
                <a:lnTo>
                  <a:pt x="2506" y="380541"/>
                </a:lnTo>
                <a:lnTo>
                  <a:pt x="0" y="427075"/>
                </a:lnTo>
                <a:lnTo>
                  <a:pt x="2647" y="474895"/>
                </a:lnTo>
                <a:lnTo>
                  <a:pt x="10402" y="521168"/>
                </a:lnTo>
                <a:lnTo>
                  <a:pt x="22981" y="565613"/>
                </a:lnTo>
                <a:lnTo>
                  <a:pt x="40101" y="607947"/>
                </a:lnTo>
                <a:lnTo>
                  <a:pt x="61477" y="647888"/>
                </a:lnTo>
                <a:lnTo>
                  <a:pt x="86827" y="685154"/>
                </a:lnTo>
                <a:lnTo>
                  <a:pt x="115868" y="719462"/>
                </a:lnTo>
                <a:lnTo>
                  <a:pt x="148316" y="750530"/>
                </a:lnTo>
                <a:lnTo>
                  <a:pt x="183889" y="778077"/>
                </a:lnTo>
                <a:lnTo>
                  <a:pt x="222302" y="801819"/>
                </a:lnTo>
                <a:lnTo>
                  <a:pt x="263272" y="821474"/>
                </a:lnTo>
                <a:lnTo>
                  <a:pt x="306516" y="836760"/>
                </a:lnTo>
                <a:lnTo>
                  <a:pt x="351751" y="847394"/>
                </a:lnTo>
                <a:lnTo>
                  <a:pt x="345543" y="880245"/>
                </a:lnTo>
                <a:lnTo>
                  <a:pt x="328221" y="917771"/>
                </a:lnTo>
                <a:lnTo>
                  <a:pt x="301990" y="958275"/>
                </a:lnTo>
                <a:lnTo>
                  <a:pt x="269055" y="1000061"/>
                </a:lnTo>
                <a:lnTo>
                  <a:pt x="231621" y="1041430"/>
                </a:lnTo>
                <a:lnTo>
                  <a:pt x="191892" y="1080684"/>
                </a:lnTo>
                <a:lnTo>
                  <a:pt x="152075" y="1116127"/>
                </a:lnTo>
                <a:lnTo>
                  <a:pt x="114374" y="1146061"/>
                </a:lnTo>
                <a:lnTo>
                  <a:pt x="80994" y="1168788"/>
                </a:lnTo>
                <a:lnTo>
                  <a:pt x="54140" y="1182611"/>
                </a:lnTo>
                <a:lnTo>
                  <a:pt x="55257" y="1184503"/>
                </a:lnTo>
                <a:lnTo>
                  <a:pt x="204951" y="1194007"/>
                </a:lnTo>
                <a:lnTo>
                  <a:pt x="317882" y="1162764"/>
                </a:lnTo>
                <a:lnTo>
                  <a:pt x="450780" y="1059802"/>
                </a:lnTo>
                <a:lnTo>
                  <a:pt x="660374" y="854151"/>
                </a:lnTo>
                <a:lnTo>
                  <a:pt x="2111070" y="854151"/>
                </a:lnTo>
                <a:lnTo>
                  <a:pt x="2157604" y="851645"/>
                </a:lnTo>
                <a:lnTo>
                  <a:pt x="2202687" y="844301"/>
                </a:lnTo>
                <a:lnTo>
                  <a:pt x="2246057" y="832379"/>
                </a:lnTo>
                <a:lnTo>
                  <a:pt x="2287456" y="816140"/>
                </a:lnTo>
                <a:lnTo>
                  <a:pt x="2326622" y="795845"/>
                </a:lnTo>
                <a:lnTo>
                  <a:pt x="2363294" y="771753"/>
                </a:lnTo>
                <a:lnTo>
                  <a:pt x="2397212" y="744125"/>
                </a:lnTo>
                <a:lnTo>
                  <a:pt x="2428115" y="713222"/>
                </a:lnTo>
                <a:lnTo>
                  <a:pt x="2455744" y="679305"/>
                </a:lnTo>
                <a:lnTo>
                  <a:pt x="2479836" y="642633"/>
                </a:lnTo>
                <a:lnTo>
                  <a:pt x="2500133" y="603467"/>
                </a:lnTo>
                <a:lnTo>
                  <a:pt x="2516372" y="562068"/>
                </a:lnTo>
                <a:lnTo>
                  <a:pt x="2528295" y="518696"/>
                </a:lnTo>
                <a:lnTo>
                  <a:pt x="2535639" y="473611"/>
                </a:lnTo>
                <a:lnTo>
                  <a:pt x="2538145" y="427075"/>
                </a:lnTo>
                <a:lnTo>
                  <a:pt x="2535639" y="380541"/>
                </a:lnTo>
                <a:lnTo>
                  <a:pt x="2528295" y="335458"/>
                </a:lnTo>
                <a:lnTo>
                  <a:pt x="2516372" y="292087"/>
                </a:lnTo>
                <a:lnTo>
                  <a:pt x="2500133" y="250689"/>
                </a:lnTo>
                <a:lnTo>
                  <a:pt x="2479836" y="211523"/>
                </a:lnTo>
                <a:lnTo>
                  <a:pt x="2455744" y="174851"/>
                </a:lnTo>
                <a:lnTo>
                  <a:pt x="2428115" y="140933"/>
                </a:lnTo>
                <a:lnTo>
                  <a:pt x="2397212" y="110030"/>
                </a:lnTo>
                <a:lnTo>
                  <a:pt x="2363294" y="82401"/>
                </a:lnTo>
                <a:lnTo>
                  <a:pt x="2326622" y="58308"/>
                </a:lnTo>
                <a:lnTo>
                  <a:pt x="2287456" y="38012"/>
                </a:lnTo>
                <a:lnTo>
                  <a:pt x="2246057" y="21772"/>
                </a:lnTo>
                <a:lnTo>
                  <a:pt x="2202687" y="9850"/>
                </a:lnTo>
                <a:lnTo>
                  <a:pt x="2157604" y="2506"/>
                </a:lnTo>
                <a:lnTo>
                  <a:pt x="21110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49701" y="4449383"/>
            <a:ext cx="2538730" cy="1194435"/>
          </a:xfrm>
          <a:custGeom>
            <a:avLst/>
            <a:gdLst/>
            <a:ahLst/>
            <a:cxnLst/>
            <a:rect l="l" t="t" r="r" b="b"/>
            <a:pathLst>
              <a:path w="2538729" h="1194435">
                <a:moveTo>
                  <a:pt x="54140" y="1182611"/>
                </a:moveTo>
                <a:lnTo>
                  <a:pt x="114374" y="1146061"/>
                </a:lnTo>
                <a:lnTo>
                  <a:pt x="152075" y="1116127"/>
                </a:lnTo>
                <a:lnTo>
                  <a:pt x="191892" y="1080684"/>
                </a:lnTo>
                <a:lnTo>
                  <a:pt x="231621" y="1041430"/>
                </a:lnTo>
                <a:lnTo>
                  <a:pt x="269055" y="1000061"/>
                </a:lnTo>
                <a:lnTo>
                  <a:pt x="301990" y="958275"/>
                </a:lnTo>
                <a:lnTo>
                  <a:pt x="328221" y="917771"/>
                </a:lnTo>
                <a:lnTo>
                  <a:pt x="345543" y="880245"/>
                </a:lnTo>
                <a:lnTo>
                  <a:pt x="351751" y="847394"/>
                </a:lnTo>
                <a:lnTo>
                  <a:pt x="306516" y="836760"/>
                </a:lnTo>
                <a:lnTo>
                  <a:pt x="263272" y="821474"/>
                </a:lnTo>
                <a:lnTo>
                  <a:pt x="222302" y="801819"/>
                </a:lnTo>
                <a:lnTo>
                  <a:pt x="183889" y="778077"/>
                </a:lnTo>
                <a:lnTo>
                  <a:pt x="148316" y="750530"/>
                </a:lnTo>
                <a:lnTo>
                  <a:pt x="115868" y="719462"/>
                </a:lnTo>
                <a:lnTo>
                  <a:pt x="86827" y="685154"/>
                </a:lnTo>
                <a:lnTo>
                  <a:pt x="61477" y="647888"/>
                </a:lnTo>
                <a:lnTo>
                  <a:pt x="40101" y="607947"/>
                </a:lnTo>
                <a:lnTo>
                  <a:pt x="22981" y="565613"/>
                </a:lnTo>
                <a:lnTo>
                  <a:pt x="10402" y="521168"/>
                </a:lnTo>
                <a:lnTo>
                  <a:pt x="2647" y="474895"/>
                </a:lnTo>
                <a:lnTo>
                  <a:pt x="0" y="427075"/>
                </a:lnTo>
                <a:lnTo>
                  <a:pt x="2506" y="380541"/>
                </a:lnTo>
                <a:lnTo>
                  <a:pt x="9850" y="335458"/>
                </a:lnTo>
                <a:lnTo>
                  <a:pt x="21772" y="292087"/>
                </a:lnTo>
                <a:lnTo>
                  <a:pt x="38012" y="250689"/>
                </a:lnTo>
                <a:lnTo>
                  <a:pt x="58308" y="211523"/>
                </a:lnTo>
                <a:lnTo>
                  <a:pt x="82401" y="174851"/>
                </a:lnTo>
                <a:lnTo>
                  <a:pt x="110030" y="140933"/>
                </a:lnTo>
                <a:lnTo>
                  <a:pt x="140933" y="110030"/>
                </a:lnTo>
                <a:lnTo>
                  <a:pt x="174851" y="82401"/>
                </a:lnTo>
                <a:lnTo>
                  <a:pt x="211523" y="58308"/>
                </a:lnTo>
                <a:lnTo>
                  <a:pt x="250689" y="38012"/>
                </a:lnTo>
                <a:lnTo>
                  <a:pt x="292087" y="21772"/>
                </a:lnTo>
                <a:lnTo>
                  <a:pt x="335458" y="9850"/>
                </a:lnTo>
                <a:lnTo>
                  <a:pt x="380541" y="2506"/>
                </a:lnTo>
                <a:lnTo>
                  <a:pt x="427075" y="0"/>
                </a:lnTo>
                <a:lnTo>
                  <a:pt x="2111070" y="0"/>
                </a:lnTo>
                <a:lnTo>
                  <a:pt x="2157604" y="2506"/>
                </a:lnTo>
                <a:lnTo>
                  <a:pt x="2202687" y="9850"/>
                </a:lnTo>
                <a:lnTo>
                  <a:pt x="2246057" y="21772"/>
                </a:lnTo>
                <a:lnTo>
                  <a:pt x="2287456" y="38012"/>
                </a:lnTo>
                <a:lnTo>
                  <a:pt x="2326622" y="58308"/>
                </a:lnTo>
                <a:lnTo>
                  <a:pt x="2363294" y="82401"/>
                </a:lnTo>
                <a:lnTo>
                  <a:pt x="2397212" y="110030"/>
                </a:lnTo>
                <a:lnTo>
                  <a:pt x="2428115" y="140933"/>
                </a:lnTo>
                <a:lnTo>
                  <a:pt x="2455744" y="174851"/>
                </a:lnTo>
                <a:lnTo>
                  <a:pt x="2479836" y="211523"/>
                </a:lnTo>
                <a:lnTo>
                  <a:pt x="2500133" y="250689"/>
                </a:lnTo>
                <a:lnTo>
                  <a:pt x="2516372" y="292087"/>
                </a:lnTo>
                <a:lnTo>
                  <a:pt x="2528295" y="335458"/>
                </a:lnTo>
                <a:lnTo>
                  <a:pt x="2535639" y="380541"/>
                </a:lnTo>
                <a:lnTo>
                  <a:pt x="2538145" y="427075"/>
                </a:lnTo>
                <a:lnTo>
                  <a:pt x="2535639" y="473611"/>
                </a:lnTo>
                <a:lnTo>
                  <a:pt x="2528295" y="518696"/>
                </a:lnTo>
                <a:lnTo>
                  <a:pt x="2516372" y="562068"/>
                </a:lnTo>
                <a:lnTo>
                  <a:pt x="2500133" y="603467"/>
                </a:lnTo>
                <a:lnTo>
                  <a:pt x="2479836" y="642633"/>
                </a:lnTo>
                <a:lnTo>
                  <a:pt x="2455744" y="679305"/>
                </a:lnTo>
                <a:lnTo>
                  <a:pt x="2428115" y="713222"/>
                </a:lnTo>
                <a:lnTo>
                  <a:pt x="2397212" y="744125"/>
                </a:lnTo>
                <a:lnTo>
                  <a:pt x="2363294" y="771753"/>
                </a:lnTo>
                <a:lnTo>
                  <a:pt x="2326622" y="795845"/>
                </a:lnTo>
                <a:lnTo>
                  <a:pt x="2287456" y="816140"/>
                </a:lnTo>
                <a:lnTo>
                  <a:pt x="2246057" y="832379"/>
                </a:lnTo>
                <a:lnTo>
                  <a:pt x="2202687" y="844301"/>
                </a:lnTo>
                <a:lnTo>
                  <a:pt x="2157604" y="851645"/>
                </a:lnTo>
                <a:lnTo>
                  <a:pt x="2111070" y="854151"/>
                </a:lnTo>
                <a:lnTo>
                  <a:pt x="660374" y="854151"/>
                </a:lnTo>
                <a:lnTo>
                  <a:pt x="450780" y="1059802"/>
                </a:lnTo>
                <a:lnTo>
                  <a:pt x="317882" y="1162764"/>
                </a:lnTo>
                <a:lnTo>
                  <a:pt x="204951" y="1194007"/>
                </a:lnTo>
                <a:lnTo>
                  <a:pt x="55257" y="1184503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2347" y="3876065"/>
            <a:ext cx="12211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spc="-100" dirty="0">
                <a:solidFill>
                  <a:srgbClr val="414042"/>
                </a:solidFill>
                <a:latin typeface="Arial"/>
                <a:cs typeface="Arial"/>
              </a:rPr>
              <a:t>Hey, </a:t>
            </a:r>
            <a:r>
              <a:rPr sz="1600" b="1" i="1" spc="10" dirty="0">
                <a:solidFill>
                  <a:srgbClr val="414042"/>
                </a:solidFill>
                <a:latin typeface="Arial"/>
                <a:cs typeface="Arial"/>
              </a:rPr>
              <a:t>try</a:t>
            </a:r>
            <a:r>
              <a:rPr sz="1600" b="1" i="1" spc="1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600" b="1" i="1" spc="-40" dirty="0">
                <a:solidFill>
                  <a:srgbClr val="414042"/>
                </a:solidFill>
                <a:latin typeface="Arial"/>
                <a:cs typeface="Arial"/>
              </a:rPr>
              <a:t>this.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41331" y="1033495"/>
            <a:ext cx="5175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spc="-210" dirty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1600" b="1" i="1" spc="-45" dirty="0">
                <a:solidFill>
                  <a:srgbClr val="414042"/>
                </a:solidFill>
                <a:latin typeface="Arial"/>
                <a:cs typeface="Arial"/>
              </a:rPr>
              <a:t>r</a:t>
            </a:r>
            <a:r>
              <a:rPr sz="1600" b="1" i="1" spc="-145" dirty="0">
                <a:solidFill>
                  <a:srgbClr val="414042"/>
                </a:solidFill>
                <a:latin typeface="Arial"/>
                <a:cs typeface="Arial"/>
              </a:rPr>
              <a:t>m</a:t>
            </a:r>
            <a:r>
              <a:rPr sz="1600" b="1" i="1" spc="-70" dirty="0">
                <a:solidFill>
                  <a:srgbClr val="414042"/>
                </a:solidFill>
                <a:latin typeface="Arial"/>
                <a:cs typeface="Arial"/>
              </a:rPr>
              <a:t>...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7277" y="1249395"/>
            <a:ext cx="10255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spc="-25" dirty="0">
                <a:solidFill>
                  <a:srgbClr val="414042"/>
                </a:solidFill>
                <a:latin typeface="Arial"/>
                <a:cs typeface="Arial"/>
              </a:rPr>
              <a:t>what </a:t>
            </a:r>
            <a:r>
              <a:rPr sz="1600" b="1" i="1" spc="-105" dirty="0">
                <a:solidFill>
                  <a:srgbClr val="414042"/>
                </a:solidFill>
                <a:latin typeface="Arial"/>
                <a:cs typeface="Arial"/>
              </a:rPr>
              <a:t>is</a:t>
            </a:r>
            <a:r>
              <a:rPr sz="1600" b="1" i="1" spc="-13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414042"/>
                </a:solidFill>
                <a:latin typeface="Arial"/>
                <a:cs typeface="Arial"/>
              </a:rPr>
              <a:t>it?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82199" y="4899343"/>
            <a:ext cx="1017269" cy="7797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sz="1200" b="1" i="1" spc="-5" dirty="0">
                <a:solidFill>
                  <a:srgbClr val="414042"/>
                </a:solidFill>
                <a:latin typeface="Arial"/>
                <a:cs typeface="Arial"/>
              </a:rPr>
              <a:t>It’s </a:t>
            </a:r>
            <a:r>
              <a:rPr sz="1200" b="1" i="1" spc="-160" dirty="0">
                <a:solidFill>
                  <a:srgbClr val="414042"/>
                </a:solidFill>
                <a:latin typeface="Arial"/>
                <a:cs typeface="Arial"/>
              </a:rPr>
              <a:t>good</a:t>
            </a:r>
            <a:r>
              <a:rPr sz="1200" b="1" i="1" spc="1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200" b="1" i="1" spc="35" dirty="0">
                <a:solidFill>
                  <a:srgbClr val="414042"/>
                </a:solidFill>
                <a:latin typeface="Arial"/>
                <a:cs typeface="Arial"/>
              </a:rPr>
              <a:t>stuff  that </a:t>
            </a:r>
            <a:r>
              <a:rPr sz="1200" b="1" i="1" spc="-40" dirty="0">
                <a:solidFill>
                  <a:srgbClr val="414042"/>
                </a:solidFill>
                <a:latin typeface="Arial"/>
                <a:cs typeface="Arial"/>
              </a:rPr>
              <a:t>will </a:t>
            </a:r>
            <a:r>
              <a:rPr sz="1200" b="1" i="1" spc="-85" dirty="0">
                <a:solidFill>
                  <a:srgbClr val="414042"/>
                </a:solidFill>
                <a:latin typeface="Arial"/>
                <a:cs typeface="Arial"/>
              </a:rPr>
              <a:t>make  </a:t>
            </a:r>
            <a:r>
              <a:rPr sz="1200" b="1" i="1" spc="-125" dirty="0">
                <a:solidFill>
                  <a:srgbClr val="414042"/>
                </a:solidFill>
                <a:latin typeface="Arial"/>
                <a:cs typeface="Arial"/>
              </a:rPr>
              <a:t>you </a:t>
            </a:r>
            <a:r>
              <a:rPr sz="1200" b="1" i="1" spc="-45" dirty="0">
                <a:solidFill>
                  <a:srgbClr val="414042"/>
                </a:solidFill>
                <a:latin typeface="Arial"/>
                <a:cs typeface="Arial"/>
              </a:rPr>
              <a:t>forget </a:t>
            </a:r>
            <a:r>
              <a:rPr sz="1200" b="1" i="1" spc="-35" dirty="0">
                <a:solidFill>
                  <a:srgbClr val="414042"/>
                </a:solidFill>
                <a:latin typeface="Arial"/>
                <a:cs typeface="Arial"/>
              </a:rPr>
              <a:t>all  </a:t>
            </a:r>
            <a:r>
              <a:rPr sz="1200" b="1" i="1" spc="-100" dirty="0">
                <a:solidFill>
                  <a:srgbClr val="414042"/>
                </a:solidFill>
                <a:latin typeface="Arial"/>
                <a:cs typeface="Arial"/>
              </a:rPr>
              <a:t>your</a:t>
            </a:r>
            <a:r>
              <a:rPr sz="1200" b="1" i="1" spc="9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200" b="1" i="1" spc="-70" dirty="0">
                <a:solidFill>
                  <a:srgbClr val="414042"/>
                </a:solidFill>
                <a:latin typeface="Arial"/>
                <a:cs typeface="Arial"/>
              </a:rPr>
              <a:t>troubles.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35296" y="6006094"/>
            <a:ext cx="10782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0" marR="5080" indent="101600">
              <a:lnSpc>
                <a:spcPct val="100000"/>
              </a:lnSpc>
              <a:spcBef>
                <a:spcPts val="100"/>
              </a:spcBef>
            </a:pPr>
            <a:r>
              <a:rPr sz="900" b="1" i="1" spc="5" dirty="0">
                <a:solidFill>
                  <a:srgbClr val="414042"/>
                </a:solidFill>
                <a:latin typeface="Arial"/>
                <a:cs typeface="Arial"/>
              </a:rPr>
              <a:t>This </a:t>
            </a:r>
            <a:r>
              <a:rPr sz="900" b="1" i="1" spc="-25" dirty="0">
                <a:solidFill>
                  <a:srgbClr val="414042"/>
                </a:solidFill>
                <a:latin typeface="Arial"/>
                <a:cs typeface="Arial"/>
              </a:rPr>
              <a:t>sounds  </a:t>
            </a:r>
            <a:r>
              <a:rPr sz="900" b="1" i="1" spc="-5" dirty="0">
                <a:solidFill>
                  <a:srgbClr val="414042"/>
                </a:solidFill>
                <a:latin typeface="Arial"/>
                <a:cs typeface="Arial"/>
              </a:rPr>
              <a:t>too </a:t>
            </a:r>
            <a:r>
              <a:rPr sz="900" b="1" i="1" spc="-55" dirty="0">
                <a:solidFill>
                  <a:srgbClr val="414042"/>
                </a:solidFill>
                <a:latin typeface="Arial"/>
                <a:cs typeface="Arial"/>
              </a:rPr>
              <a:t>good </a:t>
            </a:r>
            <a:r>
              <a:rPr sz="900" b="1" i="1" spc="30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900" b="1" i="1" spc="10" dirty="0">
                <a:solidFill>
                  <a:srgbClr val="414042"/>
                </a:solidFill>
                <a:latin typeface="Arial"/>
                <a:cs typeface="Arial"/>
              </a:rPr>
              <a:t>be  </a:t>
            </a:r>
            <a:r>
              <a:rPr sz="900" b="1" i="1" spc="25" dirty="0">
                <a:solidFill>
                  <a:srgbClr val="414042"/>
                </a:solidFill>
                <a:latin typeface="Arial"/>
                <a:cs typeface="Arial"/>
              </a:rPr>
              <a:t>true. </a:t>
            </a:r>
            <a:r>
              <a:rPr sz="900" b="1" i="1" spc="-25" dirty="0">
                <a:solidFill>
                  <a:srgbClr val="414042"/>
                </a:solidFill>
                <a:latin typeface="Arial"/>
                <a:cs typeface="Arial"/>
              </a:rPr>
              <a:t>We</a:t>
            </a:r>
            <a:r>
              <a:rPr sz="900" b="1" i="1" spc="-5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900" b="1" i="1" spc="5" dirty="0">
                <a:solidFill>
                  <a:srgbClr val="414042"/>
                </a:solidFill>
                <a:latin typeface="Arial"/>
                <a:cs typeface="Arial"/>
              </a:rPr>
              <a:t>are</a:t>
            </a:r>
            <a:endParaRPr sz="900">
              <a:latin typeface="Arial"/>
              <a:cs typeface="Arial"/>
            </a:endParaRPr>
          </a:p>
          <a:p>
            <a:pPr marL="12700" marR="120650" indent="101600">
              <a:lnSpc>
                <a:spcPct val="100000"/>
              </a:lnSpc>
            </a:pPr>
            <a:r>
              <a:rPr sz="900" b="1" i="1" spc="35" dirty="0">
                <a:solidFill>
                  <a:srgbClr val="414042"/>
                </a:solidFill>
                <a:latin typeface="Arial"/>
                <a:cs typeface="Arial"/>
              </a:rPr>
              <a:t>not </a:t>
            </a:r>
            <a:r>
              <a:rPr sz="900" b="1" i="1" spc="30" dirty="0">
                <a:solidFill>
                  <a:srgbClr val="414042"/>
                </a:solidFill>
                <a:latin typeface="Arial"/>
                <a:cs typeface="Arial"/>
              </a:rPr>
              <a:t>interested  </a:t>
            </a:r>
            <a:r>
              <a:rPr sz="900" b="1" i="1" spc="15" dirty="0">
                <a:solidFill>
                  <a:srgbClr val="414042"/>
                </a:solidFill>
                <a:latin typeface="Arial"/>
                <a:cs typeface="Arial"/>
              </a:rPr>
              <a:t>in </a:t>
            </a:r>
            <a:r>
              <a:rPr sz="900" b="1" i="1" dirty="0">
                <a:solidFill>
                  <a:srgbClr val="414042"/>
                </a:solidFill>
                <a:latin typeface="Arial"/>
                <a:cs typeface="Arial"/>
              </a:rPr>
              <a:t>unknown  </a:t>
            </a:r>
            <a:r>
              <a:rPr sz="900" b="1" i="1" spc="10" dirty="0">
                <a:solidFill>
                  <a:srgbClr val="414042"/>
                </a:solidFill>
                <a:latin typeface="Arial"/>
                <a:cs typeface="Arial"/>
              </a:rPr>
              <a:t>substances.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36399" y="4478644"/>
            <a:ext cx="1362075" cy="5892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sz="1200" b="1" i="1" spc="-130" dirty="0">
                <a:solidFill>
                  <a:srgbClr val="414042"/>
                </a:solidFill>
                <a:latin typeface="Arial"/>
                <a:cs typeface="Arial"/>
              </a:rPr>
              <a:t>Come </a:t>
            </a:r>
            <a:r>
              <a:rPr sz="1200" b="1" i="1" spc="-45" dirty="0">
                <a:solidFill>
                  <a:srgbClr val="414042"/>
                </a:solidFill>
                <a:latin typeface="Arial"/>
                <a:cs typeface="Arial"/>
              </a:rPr>
              <a:t>on! </a:t>
            </a:r>
            <a:r>
              <a:rPr sz="1200" b="1" i="1" spc="-95" dirty="0">
                <a:solidFill>
                  <a:srgbClr val="414042"/>
                </a:solidFill>
                <a:latin typeface="Arial"/>
                <a:cs typeface="Arial"/>
              </a:rPr>
              <a:t>Trying </a:t>
            </a:r>
            <a:r>
              <a:rPr sz="1200" b="1" i="1" spc="55" dirty="0">
                <a:solidFill>
                  <a:srgbClr val="414042"/>
                </a:solidFill>
                <a:latin typeface="Arial"/>
                <a:cs typeface="Arial"/>
              </a:rPr>
              <a:t>it  </a:t>
            </a:r>
            <a:r>
              <a:rPr sz="1200" b="1" i="1" spc="-114" dirty="0">
                <a:solidFill>
                  <a:srgbClr val="414042"/>
                </a:solidFill>
                <a:latin typeface="Arial"/>
                <a:cs typeface="Arial"/>
              </a:rPr>
              <a:t>once </a:t>
            </a:r>
            <a:r>
              <a:rPr sz="1200" b="1" i="1" spc="-80" dirty="0">
                <a:solidFill>
                  <a:srgbClr val="414042"/>
                </a:solidFill>
                <a:latin typeface="Arial"/>
                <a:cs typeface="Arial"/>
              </a:rPr>
              <a:t>is </a:t>
            </a:r>
            <a:r>
              <a:rPr sz="1200" b="1" i="1" spc="-40" dirty="0">
                <a:solidFill>
                  <a:srgbClr val="414042"/>
                </a:solidFill>
                <a:latin typeface="Arial"/>
                <a:cs typeface="Arial"/>
              </a:rPr>
              <a:t>not </a:t>
            </a:r>
            <a:r>
              <a:rPr sz="1200" b="1" i="1" spc="-125" dirty="0">
                <a:solidFill>
                  <a:srgbClr val="414042"/>
                </a:solidFill>
                <a:latin typeface="Arial"/>
                <a:cs typeface="Arial"/>
              </a:rPr>
              <a:t>going </a:t>
            </a:r>
            <a:r>
              <a:rPr sz="1200" b="1" i="1" spc="-35" dirty="0">
                <a:solidFill>
                  <a:srgbClr val="414042"/>
                </a:solidFill>
                <a:latin typeface="Arial"/>
                <a:cs typeface="Arial"/>
              </a:rPr>
              <a:t>to  kill</a:t>
            </a:r>
            <a:r>
              <a:rPr sz="1200" b="1" i="1" spc="1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200" b="1" i="1" spc="-114" dirty="0">
                <a:solidFill>
                  <a:srgbClr val="414042"/>
                </a:solidFill>
                <a:latin typeface="Arial"/>
                <a:cs typeface="Arial"/>
              </a:rPr>
              <a:t>you.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10599" y="658194"/>
            <a:ext cx="1926589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3200">
              <a:lnSpc>
                <a:spcPct val="118100"/>
              </a:lnSpc>
              <a:spcBef>
                <a:spcPts val="100"/>
              </a:spcBef>
            </a:pPr>
            <a:r>
              <a:rPr sz="1200" b="1" i="1" spc="-25" dirty="0">
                <a:solidFill>
                  <a:srgbClr val="414042"/>
                </a:solidFill>
                <a:latin typeface="Arial"/>
                <a:cs typeface="Arial"/>
              </a:rPr>
              <a:t>I’m </a:t>
            </a:r>
            <a:r>
              <a:rPr sz="1200" b="1" i="1" spc="-10" dirty="0">
                <a:solidFill>
                  <a:srgbClr val="414042"/>
                </a:solidFill>
                <a:latin typeface="Arial"/>
                <a:cs typeface="Arial"/>
              </a:rPr>
              <a:t>pretty </a:t>
            </a:r>
            <a:r>
              <a:rPr sz="1200" b="1" i="1" spc="-105" dirty="0">
                <a:solidFill>
                  <a:srgbClr val="414042"/>
                </a:solidFill>
                <a:latin typeface="Arial"/>
                <a:cs typeface="Arial"/>
              </a:rPr>
              <a:t>sure </a:t>
            </a:r>
            <a:r>
              <a:rPr sz="1200" b="1" i="1" spc="-125" dirty="0">
                <a:solidFill>
                  <a:srgbClr val="414042"/>
                </a:solidFill>
                <a:latin typeface="Arial"/>
                <a:cs typeface="Arial"/>
              </a:rPr>
              <a:t>you </a:t>
            </a:r>
            <a:r>
              <a:rPr sz="1200" b="1" i="1" spc="-75" dirty="0">
                <a:solidFill>
                  <a:srgbClr val="414042"/>
                </a:solidFill>
                <a:latin typeface="Arial"/>
                <a:cs typeface="Arial"/>
              </a:rPr>
              <a:t>are  </a:t>
            </a:r>
            <a:r>
              <a:rPr sz="1200" b="1" i="1" spc="-40" dirty="0">
                <a:solidFill>
                  <a:srgbClr val="414042"/>
                </a:solidFill>
                <a:latin typeface="Arial"/>
                <a:cs typeface="Arial"/>
              </a:rPr>
              <a:t>offering </a:t>
            </a:r>
            <a:r>
              <a:rPr sz="1200" b="1" i="1" spc="-135" dirty="0">
                <a:solidFill>
                  <a:srgbClr val="414042"/>
                </a:solidFill>
                <a:latin typeface="Arial"/>
                <a:cs typeface="Arial"/>
              </a:rPr>
              <a:t>us </a:t>
            </a:r>
            <a:r>
              <a:rPr sz="1200" b="1" i="1" spc="-110" dirty="0">
                <a:solidFill>
                  <a:srgbClr val="414042"/>
                </a:solidFill>
                <a:latin typeface="Arial"/>
                <a:cs typeface="Arial"/>
              </a:rPr>
              <a:t>drugs. </a:t>
            </a:r>
            <a:r>
              <a:rPr sz="1200" b="1" i="1" spc="-114" dirty="0">
                <a:solidFill>
                  <a:srgbClr val="414042"/>
                </a:solidFill>
                <a:latin typeface="Arial"/>
                <a:cs typeface="Arial"/>
              </a:rPr>
              <a:t>Drugs </a:t>
            </a:r>
            <a:r>
              <a:rPr sz="1200" b="1" i="1" spc="-80" dirty="0">
                <a:solidFill>
                  <a:srgbClr val="414042"/>
                </a:solidFill>
                <a:latin typeface="Arial"/>
                <a:cs typeface="Arial"/>
              </a:rPr>
              <a:t>can  </a:t>
            </a:r>
            <a:r>
              <a:rPr sz="1200" b="1" i="1" spc="-70" dirty="0">
                <a:solidFill>
                  <a:srgbClr val="414042"/>
                </a:solidFill>
                <a:latin typeface="Arial"/>
                <a:cs typeface="Arial"/>
              </a:rPr>
              <a:t>lead </a:t>
            </a:r>
            <a:r>
              <a:rPr sz="1200" b="1" i="1" spc="-3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200" b="1" i="1" spc="-45" dirty="0">
                <a:solidFill>
                  <a:srgbClr val="414042"/>
                </a:solidFill>
                <a:latin typeface="Arial"/>
                <a:cs typeface="Arial"/>
              </a:rPr>
              <a:t>death.</a:t>
            </a:r>
            <a:r>
              <a:rPr sz="1200" b="1" i="1" spc="-17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200" b="1" i="1" spc="-155" dirty="0">
                <a:solidFill>
                  <a:srgbClr val="414042"/>
                </a:solidFill>
                <a:latin typeface="Arial"/>
                <a:cs typeface="Arial"/>
              </a:rPr>
              <a:t>No </a:t>
            </a:r>
            <a:r>
              <a:rPr sz="1200" b="1" i="1" spc="-50" dirty="0">
                <a:solidFill>
                  <a:srgbClr val="414042"/>
                </a:solidFill>
                <a:latin typeface="Arial"/>
                <a:cs typeface="Arial"/>
              </a:rPr>
              <a:t>thanks.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821979" y="540302"/>
            <a:ext cx="1264920" cy="165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5110" indent="101600">
              <a:lnSpc>
                <a:spcPct val="111100"/>
              </a:lnSpc>
              <a:spcBef>
                <a:spcPts val="100"/>
              </a:spcBef>
            </a:pPr>
            <a:r>
              <a:rPr sz="1200" b="1" i="1" spc="-145" dirty="0">
                <a:solidFill>
                  <a:srgbClr val="414042"/>
                </a:solidFill>
                <a:latin typeface="Arial"/>
                <a:cs typeface="Arial"/>
              </a:rPr>
              <a:t>We </a:t>
            </a:r>
            <a:r>
              <a:rPr sz="1200" b="1" i="1" spc="-100" dirty="0">
                <a:solidFill>
                  <a:srgbClr val="414042"/>
                </a:solidFill>
                <a:latin typeface="Arial"/>
                <a:cs typeface="Arial"/>
              </a:rPr>
              <a:t>have </a:t>
            </a:r>
            <a:r>
              <a:rPr sz="1200" b="1" i="1" spc="-130" dirty="0">
                <a:solidFill>
                  <a:srgbClr val="414042"/>
                </a:solidFill>
                <a:latin typeface="Arial"/>
                <a:cs typeface="Arial"/>
              </a:rPr>
              <a:t>no  </a:t>
            </a:r>
            <a:r>
              <a:rPr sz="1200" b="1" i="1" spc="-20" dirty="0">
                <a:solidFill>
                  <a:srgbClr val="414042"/>
                </a:solidFill>
                <a:latin typeface="Arial"/>
                <a:cs typeface="Arial"/>
              </a:rPr>
              <a:t>time </a:t>
            </a:r>
            <a:r>
              <a:rPr sz="1200" b="1" i="1" spc="-35" dirty="0">
                <a:solidFill>
                  <a:srgbClr val="414042"/>
                </a:solidFill>
                <a:latin typeface="Arial"/>
                <a:cs typeface="Arial"/>
              </a:rPr>
              <a:t>for</a:t>
            </a:r>
            <a:r>
              <a:rPr sz="1200" b="1" i="1" spc="-110" dirty="0">
                <a:solidFill>
                  <a:srgbClr val="414042"/>
                </a:solidFill>
                <a:latin typeface="Arial"/>
                <a:cs typeface="Arial"/>
              </a:rPr>
              <a:t> drugs.</a:t>
            </a:r>
            <a:endParaRPr sz="1200">
              <a:latin typeface="Arial"/>
              <a:cs typeface="Arial"/>
            </a:endParaRPr>
          </a:p>
          <a:p>
            <a:pPr marL="152400" marR="5080" algn="ctr">
              <a:lnSpc>
                <a:spcPct val="111100"/>
              </a:lnSpc>
            </a:pPr>
            <a:r>
              <a:rPr sz="1200" b="1" i="1" spc="-145" dirty="0">
                <a:solidFill>
                  <a:srgbClr val="414042"/>
                </a:solidFill>
                <a:latin typeface="Arial"/>
                <a:cs typeface="Arial"/>
              </a:rPr>
              <a:t>We </a:t>
            </a:r>
            <a:r>
              <a:rPr sz="1200" b="1" i="1" spc="-90" dirty="0">
                <a:solidFill>
                  <a:srgbClr val="414042"/>
                </a:solidFill>
                <a:latin typeface="Arial"/>
                <a:cs typeface="Arial"/>
              </a:rPr>
              <a:t>need </a:t>
            </a:r>
            <a:r>
              <a:rPr sz="1200" b="1" i="1" spc="-3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200" b="1" i="1" spc="-65" dirty="0">
                <a:solidFill>
                  <a:srgbClr val="414042"/>
                </a:solidFill>
                <a:latin typeface="Arial"/>
                <a:cs typeface="Arial"/>
              </a:rPr>
              <a:t>help  </a:t>
            </a:r>
            <a:r>
              <a:rPr sz="1200" b="1" i="1" spc="-50" dirty="0">
                <a:solidFill>
                  <a:srgbClr val="414042"/>
                </a:solidFill>
                <a:latin typeface="Arial"/>
                <a:cs typeface="Arial"/>
              </a:rPr>
              <a:t>Captain</a:t>
            </a:r>
            <a:r>
              <a:rPr sz="1200" b="1" i="1" spc="9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200" b="1" i="1" spc="-110" dirty="0">
                <a:solidFill>
                  <a:srgbClr val="414042"/>
                </a:solidFill>
                <a:latin typeface="Arial"/>
                <a:cs typeface="Arial"/>
              </a:rPr>
              <a:t>Drug</a:t>
            </a:r>
            <a:endParaRPr sz="1200">
              <a:latin typeface="Arial"/>
              <a:cs typeface="Arial"/>
            </a:endParaRPr>
          </a:p>
          <a:p>
            <a:pPr marL="431800" marR="31115" indent="-25400" algn="just">
              <a:lnSpc>
                <a:spcPct val="111100"/>
              </a:lnSpc>
            </a:pPr>
            <a:r>
              <a:rPr sz="1200" b="1" i="1" spc="-70" dirty="0">
                <a:solidFill>
                  <a:srgbClr val="414042"/>
                </a:solidFill>
                <a:latin typeface="Arial"/>
                <a:cs typeface="Arial"/>
              </a:rPr>
              <a:t>Buster </a:t>
            </a:r>
            <a:r>
              <a:rPr sz="1200" b="1" i="1" spc="-110" dirty="0">
                <a:solidFill>
                  <a:srgbClr val="414042"/>
                </a:solidFill>
                <a:latin typeface="Arial"/>
                <a:cs typeface="Arial"/>
              </a:rPr>
              <a:t>save  more </a:t>
            </a:r>
            <a:r>
              <a:rPr sz="1200" b="1" i="1" spc="-100" dirty="0">
                <a:solidFill>
                  <a:srgbClr val="414042"/>
                </a:solidFill>
                <a:latin typeface="Arial"/>
                <a:cs typeface="Arial"/>
              </a:rPr>
              <a:t>people  </a:t>
            </a:r>
            <a:r>
              <a:rPr sz="1200" b="1" i="1" spc="-55" dirty="0">
                <a:solidFill>
                  <a:srgbClr val="414042"/>
                </a:solidFill>
                <a:latin typeface="Arial"/>
                <a:cs typeface="Arial"/>
              </a:rPr>
              <a:t>from</a:t>
            </a:r>
            <a:endParaRPr sz="1200">
              <a:latin typeface="Arial"/>
              <a:cs typeface="Arial"/>
            </a:endParaRPr>
          </a:p>
          <a:p>
            <a:pPr marL="145415" algn="ctr">
              <a:lnSpc>
                <a:spcPct val="100000"/>
              </a:lnSpc>
              <a:spcBef>
                <a:spcPts val="160"/>
              </a:spcBef>
            </a:pPr>
            <a:r>
              <a:rPr sz="1200" b="1" i="1" spc="-110" dirty="0">
                <a:solidFill>
                  <a:srgbClr val="414042"/>
                </a:solidFill>
                <a:latin typeface="Arial"/>
                <a:cs typeface="Arial"/>
              </a:rPr>
              <a:t>Drug</a:t>
            </a:r>
            <a:r>
              <a:rPr sz="1200" b="1" i="1" spc="10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200" b="1" i="1" spc="-110" dirty="0">
                <a:solidFill>
                  <a:srgbClr val="414042"/>
                </a:solidFill>
                <a:latin typeface="Arial"/>
                <a:cs typeface="Arial"/>
              </a:rPr>
              <a:t>Lord.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98550" y="4587339"/>
            <a:ext cx="180149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400"/>
              </a:lnSpc>
              <a:spcBef>
                <a:spcPts val="100"/>
              </a:spcBef>
            </a:pPr>
            <a:r>
              <a:rPr sz="1600" b="1" i="1" spc="-175" dirty="0">
                <a:solidFill>
                  <a:srgbClr val="414042"/>
                </a:solidFill>
                <a:latin typeface="Arial"/>
                <a:cs typeface="Arial"/>
              </a:rPr>
              <a:t>How </a:t>
            </a:r>
            <a:r>
              <a:rPr sz="1600" b="1" i="1" spc="-55" dirty="0">
                <a:solidFill>
                  <a:srgbClr val="414042"/>
                </a:solidFill>
                <a:latin typeface="Arial"/>
                <a:cs typeface="Arial"/>
              </a:rPr>
              <a:t>will </a:t>
            </a:r>
            <a:r>
              <a:rPr sz="1600" b="1" i="1" spc="-170" dirty="0">
                <a:solidFill>
                  <a:srgbClr val="414042"/>
                </a:solidFill>
                <a:latin typeface="Arial"/>
                <a:cs typeface="Arial"/>
              </a:rPr>
              <a:t>you </a:t>
            </a:r>
            <a:r>
              <a:rPr sz="1600" b="1" i="1" spc="-105" dirty="0">
                <a:solidFill>
                  <a:srgbClr val="414042"/>
                </a:solidFill>
                <a:latin typeface="Arial"/>
                <a:cs typeface="Arial"/>
              </a:rPr>
              <a:t>say  </a:t>
            </a:r>
            <a:r>
              <a:rPr sz="1600" b="1" i="1" spc="-200" dirty="0">
                <a:solidFill>
                  <a:srgbClr val="414042"/>
                </a:solidFill>
                <a:latin typeface="Arial"/>
                <a:cs typeface="Arial"/>
              </a:rPr>
              <a:t>NO </a:t>
            </a:r>
            <a:r>
              <a:rPr sz="1600" b="1" i="1" spc="-4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600" b="1" i="1" spc="-75" dirty="0">
                <a:solidFill>
                  <a:srgbClr val="414042"/>
                </a:solidFill>
                <a:latin typeface="Arial"/>
                <a:cs typeface="Arial"/>
              </a:rPr>
              <a:t>a </a:t>
            </a:r>
            <a:r>
              <a:rPr sz="1600" b="1" i="1" spc="-155" dirty="0">
                <a:solidFill>
                  <a:srgbClr val="414042"/>
                </a:solidFill>
                <a:latin typeface="Arial"/>
                <a:cs typeface="Arial"/>
              </a:rPr>
              <a:t>drug</a:t>
            </a:r>
            <a:r>
              <a:rPr sz="1600" b="1" i="1" spc="4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600" b="1" i="1" spc="-40" dirty="0">
                <a:solidFill>
                  <a:srgbClr val="414042"/>
                </a:solidFill>
                <a:latin typeface="Arial"/>
                <a:cs typeface="Arial"/>
              </a:rPr>
              <a:t>offer?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42655" y="398100"/>
            <a:ext cx="3929379" cy="652145"/>
          </a:xfrm>
          <a:custGeom>
            <a:avLst/>
            <a:gdLst/>
            <a:ahLst/>
            <a:cxnLst/>
            <a:rect l="l" t="t" r="r" b="b"/>
            <a:pathLst>
              <a:path w="3929379" h="652144">
                <a:moveTo>
                  <a:pt x="3928757" y="0"/>
                </a:moveTo>
                <a:lnTo>
                  <a:pt x="201853" y="0"/>
                </a:lnTo>
                <a:lnTo>
                  <a:pt x="0" y="651700"/>
                </a:lnTo>
                <a:lnTo>
                  <a:pt x="3726916" y="651700"/>
                </a:lnTo>
                <a:lnTo>
                  <a:pt x="3928757" y="0"/>
                </a:lnTo>
                <a:close/>
              </a:path>
            </a:pathLst>
          </a:custGeom>
          <a:solidFill>
            <a:srgbClr val="D1D4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18855" y="360000"/>
            <a:ext cx="3929379" cy="652145"/>
          </a:xfrm>
          <a:custGeom>
            <a:avLst/>
            <a:gdLst/>
            <a:ahLst/>
            <a:cxnLst/>
            <a:rect l="l" t="t" r="r" b="b"/>
            <a:pathLst>
              <a:path w="3929379" h="652144">
                <a:moveTo>
                  <a:pt x="3928757" y="0"/>
                </a:moveTo>
                <a:lnTo>
                  <a:pt x="201853" y="0"/>
                </a:lnTo>
                <a:lnTo>
                  <a:pt x="0" y="651700"/>
                </a:lnTo>
                <a:lnTo>
                  <a:pt x="3726916" y="651700"/>
                </a:lnTo>
                <a:lnTo>
                  <a:pt x="3928757" y="0"/>
                </a:lnTo>
                <a:close/>
              </a:path>
            </a:pathLst>
          </a:custGeom>
          <a:solidFill>
            <a:srgbClr val="4899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64563" y="510959"/>
            <a:ext cx="2651760" cy="386080"/>
          </a:xfrm>
          <a:custGeom>
            <a:avLst/>
            <a:gdLst/>
            <a:ahLst/>
            <a:cxnLst/>
            <a:rect l="l" t="t" r="r" b="b"/>
            <a:pathLst>
              <a:path w="2651760" h="386080">
                <a:moveTo>
                  <a:pt x="0" y="0"/>
                </a:moveTo>
                <a:lnTo>
                  <a:pt x="2651760" y="0"/>
                </a:lnTo>
                <a:lnTo>
                  <a:pt x="2651760" y="385572"/>
                </a:lnTo>
                <a:lnTo>
                  <a:pt x="0" y="385572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826623" y="409357"/>
            <a:ext cx="27133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5" dirty="0"/>
              <a:t>Say </a:t>
            </a:r>
            <a:r>
              <a:rPr spc="-355" dirty="0"/>
              <a:t>NO </a:t>
            </a:r>
            <a:r>
              <a:rPr spc="-85" dirty="0"/>
              <a:t>to</a:t>
            </a:r>
            <a:r>
              <a:rPr spc="-10" dirty="0"/>
              <a:t> </a:t>
            </a:r>
            <a:r>
              <a:rPr spc="-190" dirty="0"/>
              <a:t>drugs!</a:t>
            </a:r>
          </a:p>
        </p:txBody>
      </p:sp>
      <p:sp>
        <p:nvSpPr>
          <p:cNvPr id="21" name="object 21"/>
          <p:cNvSpPr/>
          <p:nvPr/>
        </p:nvSpPr>
        <p:spPr>
          <a:xfrm>
            <a:off x="7134774" y="6689449"/>
            <a:ext cx="4902200" cy="1920875"/>
          </a:xfrm>
          <a:custGeom>
            <a:avLst/>
            <a:gdLst/>
            <a:ahLst/>
            <a:cxnLst/>
            <a:rect l="l" t="t" r="r" b="b"/>
            <a:pathLst>
              <a:path w="4902200" h="1920875">
                <a:moveTo>
                  <a:pt x="4004627" y="1710461"/>
                </a:moveTo>
                <a:lnTo>
                  <a:pt x="3694239" y="1710461"/>
                </a:lnTo>
                <a:lnTo>
                  <a:pt x="3720194" y="1737077"/>
                </a:lnTo>
                <a:lnTo>
                  <a:pt x="3748762" y="1762920"/>
                </a:lnTo>
                <a:lnTo>
                  <a:pt x="3780067" y="1787725"/>
                </a:lnTo>
                <a:lnTo>
                  <a:pt x="3814231" y="1811226"/>
                </a:lnTo>
                <a:lnTo>
                  <a:pt x="3851377" y="1833159"/>
                </a:lnTo>
                <a:lnTo>
                  <a:pt x="3891629" y="1853258"/>
                </a:lnTo>
                <a:lnTo>
                  <a:pt x="3935108" y="1871258"/>
                </a:lnTo>
                <a:lnTo>
                  <a:pt x="3981938" y="1886894"/>
                </a:lnTo>
                <a:lnTo>
                  <a:pt x="4032242" y="1899901"/>
                </a:lnTo>
                <a:lnTo>
                  <a:pt x="4086142" y="1910013"/>
                </a:lnTo>
                <a:lnTo>
                  <a:pt x="4143762" y="1916966"/>
                </a:lnTo>
                <a:lnTo>
                  <a:pt x="4205224" y="1920494"/>
                </a:lnTo>
                <a:lnTo>
                  <a:pt x="4162273" y="1896248"/>
                </a:lnTo>
                <a:lnTo>
                  <a:pt x="4123843" y="1867951"/>
                </a:lnTo>
                <a:lnTo>
                  <a:pt x="4089400" y="1835413"/>
                </a:lnTo>
                <a:lnTo>
                  <a:pt x="4058406" y="1798445"/>
                </a:lnTo>
                <a:lnTo>
                  <a:pt x="4030327" y="1756857"/>
                </a:lnTo>
                <a:lnTo>
                  <a:pt x="4004627" y="1710461"/>
                </a:lnTo>
                <a:close/>
              </a:path>
              <a:path w="4902200" h="1920875">
                <a:moveTo>
                  <a:pt x="4542078" y="0"/>
                </a:moveTo>
                <a:lnTo>
                  <a:pt x="360006" y="0"/>
                </a:lnTo>
                <a:lnTo>
                  <a:pt x="151877" y="5624"/>
                </a:lnTo>
                <a:lnTo>
                  <a:pt x="45000" y="44999"/>
                </a:lnTo>
                <a:lnTo>
                  <a:pt x="5625" y="151872"/>
                </a:lnTo>
                <a:lnTo>
                  <a:pt x="0" y="359994"/>
                </a:lnTo>
                <a:lnTo>
                  <a:pt x="0" y="1350454"/>
                </a:lnTo>
                <a:lnTo>
                  <a:pt x="5625" y="1558583"/>
                </a:lnTo>
                <a:lnTo>
                  <a:pt x="45000" y="1665460"/>
                </a:lnTo>
                <a:lnTo>
                  <a:pt x="151877" y="1704836"/>
                </a:lnTo>
                <a:lnTo>
                  <a:pt x="360006" y="1710461"/>
                </a:lnTo>
                <a:lnTo>
                  <a:pt x="4542078" y="1710461"/>
                </a:lnTo>
                <a:lnTo>
                  <a:pt x="4750200" y="1704836"/>
                </a:lnTo>
                <a:lnTo>
                  <a:pt x="4857073" y="1665460"/>
                </a:lnTo>
                <a:lnTo>
                  <a:pt x="4896448" y="1558583"/>
                </a:lnTo>
                <a:lnTo>
                  <a:pt x="4902073" y="1350454"/>
                </a:lnTo>
                <a:lnTo>
                  <a:pt x="4902073" y="359994"/>
                </a:lnTo>
                <a:lnTo>
                  <a:pt x="4896448" y="151872"/>
                </a:lnTo>
                <a:lnTo>
                  <a:pt x="4857073" y="44999"/>
                </a:lnTo>
                <a:lnTo>
                  <a:pt x="4750200" y="5624"/>
                </a:lnTo>
                <a:lnTo>
                  <a:pt x="45420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34774" y="6689449"/>
            <a:ext cx="4902200" cy="1920875"/>
          </a:xfrm>
          <a:custGeom>
            <a:avLst/>
            <a:gdLst/>
            <a:ahLst/>
            <a:cxnLst/>
            <a:rect l="l" t="t" r="r" b="b"/>
            <a:pathLst>
              <a:path w="4902200" h="1920875">
                <a:moveTo>
                  <a:pt x="4902073" y="1350454"/>
                </a:moveTo>
                <a:lnTo>
                  <a:pt x="4902073" y="359994"/>
                </a:lnTo>
                <a:lnTo>
                  <a:pt x="4896448" y="151872"/>
                </a:lnTo>
                <a:lnTo>
                  <a:pt x="4857073" y="44999"/>
                </a:lnTo>
                <a:lnTo>
                  <a:pt x="4750200" y="5624"/>
                </a:lnTo>
                <a:lnTo>
                  <a:pt x="4542078" y="0"/>
                </a:lnTo>
                <a:lnTo>
                  <a:pt x="360006" y="0"/>
                </a:lnTo>
                <a:lnTo>
                  <a:pt x="151877" y="5624"/>
                </a:lnTo>
                <a:lnTo>
                  <a:pt x="45000" y="44999"/>
                </a:lnTo>
                <a:lnTo>
                  <a:pt x="5625" y="151872"/>
                </a:lnTo>
                <a:lnTo>
                  <a:pt x="0" y="359994"/>
                </a:lnTo>
                <a:lnTo>
                  <a:pt x="0" y="1350454"/>
                </a:lnTo>
                <a:lnTo>
                  <a:pt x="5625" y="1558583"/>
                </a:lnTo>
                <a:lnTo>
                  <a:pt x="45000" y="1665460"/>
                </a:lnTo>
                <a:lnTo>
                  <a:pt x="151877" y="1704836"/>
                </a:lnTo>
                <a:lnTo>
                  <a:pt x="360006" y="1710461"/>
                </a:lnTo>
                <a:lnTo>
                  <a:pt x="3694239" y="1710461"/>
                </a:lnTo>
                <a:lnTo>
                  <a:pt x="3720194" y="1737077"/>
                </a:lnTo>
                <a:lnTo>
                  <a:pt x="3748762" y="1762920"/>
                </a:lnTo>
                <a:lnTo>
                  <a:pt x="3780067" y="1787725"/>
                </a:lnTo>
                <a:lnTo>
                  <a:pt x="3814231" y="1811226"/>
                </a:lnTo>
                <a:lnTo>
                  <a:pt x="3851377" y="1833159"/>
                </a:lnTo>
                <a:lnTo>
                  <a:pt x="3891629" y="1853258"/>
                </a:lnTo>
                <a:lnTo>
                  <a:pt x="3935108" y="1871258"/>
                </a:lnTo>
                <a:lnTo>
                  <a:pt x="3981938" y="1886894"/>
                </a:lnTo>
                <a:lnTo>
                  <a:pt x="4032242" y="1899901"/>
                </a:lnTo>
                <a:lnTo>
                  <a:pt x="4086142" y="1910013"/>
                </a:lnTo>
                <a:lnTo>
                  <a:pt x="4143762" y="1916966"/>
                </a:lnTo>
                <a:lnTo>
                  <a:pt x="4205224" y="1920494"/>
                </a:lnTo>
                <a:lnTo>
                  <a:pt x="4162273" y="1896248"/>
                </a:lnTo>
                <a:lnTo>
                  <a:pt x="4123843" y="1867951"/>
                </a:lnTo>
                <a:lnTo>
                  <a:pt x="4089400" y="1835413"/>
                </a:lnTo>
                <a:lnTo>
                  <a:pt x="4058406" y="1798445"/>
                </a:lnTo>
                <a:lnTo>
                  <a:pt x="4030327" y="1756857"/>
                </a:lnTo>
                <a:lnTo>
                  <a:pt x="4004627" y="1710461"/>
                </a:lnTo>
                <a:lnTo>
                  <a:pt x="4542078" y="1710461"/>
                </a:lnTo>
                <a:lnTo>
                  <a:pt x="4750200" y="1704836"/>
                </a:lnTo>
                <a:lnTo>
                  <a:pt x="4857073" y="1665460"/>
                </a:lnTo>
                <a:lnTo>
                  <a:pt x="4896448" y="1558583"/>
                </a:lnTo>
                <a:lnTo>
                  <a:pt x="4902073" y="1350454"/>
                </a:lnTo>
                <a:close/>
              </a:path>
            </a:pathLst>
          </a:custGeom>
          <a:ln w="50799">
            <a:solidFill>
              <a:srgbClr val="4899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9914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3970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2416" y="8486078"/>
            <a:ext cx="190969" cy="222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78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78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7898" y="8486078"/>
            <a:ext cx="95478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196113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190169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218616" y="8486078"/>
            <a:ext cx="190969" cy="222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140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3140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314098" y="8486078"/>
            <a:ext cx="95478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33267" y="0"/>
            <a:ext cx="0" cy="9000490"/>
          </a:xfrm>
          <a:custGeom>
            <a:avLst/>
            <a:gdLst/>
            <a:ahLst/>
            <a:cxnLst/>
            <a:rect l="l" t="t" r="r" b="b"/>
            <a:pathLst>
              <a:path h="9000490">
                <a:moveTo>
                  <a:pt x="0" y="0"/>
                </a:moveTo>
                <a:lnTo>
                  <a:pt x="0" y="8999994"/>
                </a:lnTo>
              </a:path>
            </a:pathLst>
          </a:custGeom>
          <a:ln w="3175">
            <a:solidFill>
              <a:srgbClr val="EC008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77978" y="8494274"/>
            <a:ext cx="153670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60" dirty="0">
                <a:solidFill>
                  <a:srgbClr val="FFFBF2"/>
                </a:solidFill>
                <a:latin typeface="Arial"/>
                <a:cs typeface="Arial"/>
              </a:rPr>
              <a:t>15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234457" y="8494274"/>
            <a:ext cx="152400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65" dirty="0">
                <a:solidFill>
                  <a:srgbClr val="FFFBF2"/>
                </a:solidFill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672060" cy="9000490"/>
          </a:xfrm>
          <a:custGeom>
            <a:avLst/>
            <a:gdLst/>
            <a:ahLst/>
            <a:cxnLst/>
            <a:rect l="l" t="t" r="r" b="b"/>
            <a:pathLst>
              <a:path w="12672060" h="9000490">
                <a:moveTo>
                  <a:pt x="0" y="8999994"/>
                </a:moveTo>
                <a:lnTo>
                  <a:pt x="12671996" y="8999994"/>
                </a:lnTo>
                <a:lnTo>
                  <a:pt x="12671996" y="0"/>
                </a:lnTo>
                <a:lnTo>
                  <a:pt x="0" y="0"/>
                </a:lnTo>
                <a:lnTo>
                  <a:pt x="0" y="8999994"/>
                </a:lnTo>
                <a:close/>
              </a:path>
            </a:pathLst>
          </a:custGeom>
          <a:solidFill>
            <a:srgbClr val="91D9F8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052" y="1250776"/>
            <a:ext cx="5580380" cy="1771014"/>
          </a:xfrm>
          <a:custGeom>
            <a:avLst/>
            <a:gdLst/>
            <a:ahLst/>
            <a:cxnLst/>
            <a:rect l="l" t="t" r="r" b="b"/>
            <a:pathLst>
              <a:path w="5580380" h="1771014">
                <a:moveTo>
                  <a:pt x="0" y="0"/>
                </a:moveTo>
                <a:lnTo>
                  <a:pt x="0" y="1694814"/>
                </a:lnTo>
                <a:lnTo>
                  <a:pt x="5579999" y="1771014"/>
                </a:lnTo>
                <a:lnTo>
                  <a:pt x="5452999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6400" y="1230395"/>
            <a:ext cx="5580380" cy="1701800"/>
          </a:xfrm>
          <a:custGeom>
            <a:avLst/>
            <a:gdLst/>
            <a:ahLst/>
            <a:cxnLst/>
            <a:rect l="l" t="t" r="r" b="b"/>
            <a:pathLst>
              <a:path w="5580380" h="1701800">
                <a:moveTo>
                  <a:pt x="0" y="114300"/>
                </a:moveTo>
                <a:lnTo>
                  <a:pt x="0" y="1625409"/>
                </a:lnTo>
                <a:lnTo>
                  <a:pt x="5579999" y="1701609"/>
                </a:lnTo>
                <a:lnTo>
                  <a:pt x="5452999" y="0"/>
                </a:lnTo>
                <a:lnTo>
                  <a:pt x="0" y="114300"/>
                </a:lnTo>
                <a:close/>
              </a:path>
            </a:pathLst>
          </a:custGeom>
          <a:ln w="25400">
            <a:solidFill>
              <a:srgbClr val="2CB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8528" y="1449945"/>
            <a:ext cx="5170170" cy="1200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1790">
              <a:lnSpc>
                <a:spcPct val="125000"/>
              </a:lnSpc>
              <a:spcBef>
                <a:spcPts val="100"/>
              </a:spcBef>
            </a:pP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Buster </a:t>
            </a:r>
            <a:r>
              <a:rPr sz="1400" i="1" spc="-30" dirty="0">
                <a:solidFill>
                  <a:srgbClr val="414042"/>
                </a:solidFill>
                <a:latin typeface="Arial"/>
                <a:cs typeface="Arial"/>
              </a:rPr>
              <a:t>informs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400" i="1" spc="35" dirty="0">
                <a:solidFill>
                  <a:srgbClr val="414042"/>
                </a:solidFill>
                <a:latin typeface="Arial"/>
                <a:cs typeface="Arial"/>
              </a:rPr>
              <a:t>that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third  </a:t>
            </a:r>
            <a:r>
              <a:rPr sz="1400" i="1" spc="-30" dirty="0">
                <a:solidFill>
                  <a:srgbClr val="414042"/>
                </a:solidFill>
                <a:latin typeface="Arial"/>
                <a:cs typeface="Arial"/>
              </a:rPr>
              <a:t>tool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is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trapped </a:t>
            </a:r>
            <a:r>
              <a:rPr sz="1400" i="1" spc="10" dirty="0">
                <a:solidFill>
                  <a:srgbClr val="414042"/>
                </a:solidFill>
                <a:latin typeface="Arial"/>
                <a:cs typeface="Arial"/>
              </a:rPr>
              <a:t>within </a:t>
            </a:r>
            <a:r>
              <a:rPr sz="1400" i="1" spc="-125" dirty="0">
                <a:solidFill>
                  <a:srgbClr val="414042"/>
                </a:solidFill>
                <a:latin typeface="Arial"/>
                <a:cs typeface="Arial"/>
              </a:rPr>
              <a:t>a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gigantic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ice </a:t>
            </a: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sculpture </a:t>
            </a:r>
            <a:r>
              <a:rPr sz="1400" i="1" spc="15" dirty="0">
                <a:solidFill>
                  <a:srgbClr val="414042"/>
                </a:solidFill>
                <a:latin typeface="Arial"/>
                <a:cs typeface="Arial"/>
              </a:rPr>
              <a:t>at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void</a:t>
            </a:r>
            <a:r>
              <a:rPr sz="1400" i="1" spc="3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deck.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850"/>
              </a:spcBef>
            </a:pP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Help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them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unveil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third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hidden </a:t>
            </a:r>
            <a:r>
              <a:rPr sz="1400" i="1" spc="-30" dirty="0">
                <a:solidFill>
                  <a:srgbClr val="414042"/>
                </a:solidFill>
                <a:latin typeface="Arial"/>
                <a:cs typeface="Arial"/>
              </a:rPr>
              <a:t>tool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by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completing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crossword 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puzzle </a:t>
            </a:r>
            <a:r>
              <a:rPr sz="1400" i="1" spc="15" dirty="0">
                <a:solidFill>
                  <a:srgbClr val="414042"/>
                </a:solidFill>
                <a:latin typeface="Arial"/>
                <a:cs typeface="Arial"/>
              </a:rPr>
              <a:t>with </a:t>
            </a:r>
            <a:r>
              <a:rPr sz="1400" i="1" spc="-50" dirty="0">
                <a:solidFill>
                  <a:srgbClr val="414042"/>
                </a:solidFill>
                <a:latin typeface="Arial"/>
                <a:cs typeface="Arial"/>
              </a:rPr>
              <a:t>refusal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tips </a:t>
            </a:r>
            <a:r>
              <a:rPr sz="1400" i="1" spc="-70" dirty="0">
                <a:solidFill>
                  <a:srgbClr val="414042"/>
                </a:solidFill>
                <a:latin typeface="Arial"/>
                <a:cs typeface="Arial"/>
              </a:rPr>
              <a:t>when </a:t>
            </a:r>
            <a:r>
              <a:rPr sz="1400" i="1" spc="-40" dirty="0">
                <a:solidFill>
                  <a:srgbClr val="414042"/>
                </a:solidFill>
                <a:latin typeface="Arial"/>
                <a:cs typeface="Arial"/>
              </a:rPr>
              <a:t>offered</a:t>
            </a:r>
            <a:r>
              <a:rPr sz="1400" i="1" spc="-12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drugs.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2671996" cy="8999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9393" y="410791"/>
            <a:ext cx="3611879" cy="619125"/>
          </a:xfrm>
          <a:custGeom>
            <a:avLst/>
            <a:gdLst/>
            <a:ahLst/>
            <a:cxnLst/>
            <a:rect l="l" t="t" r="r" b="b"/>
            <a:pathLst>
              <a:path w="3611879" h="619125">
                <a:moveTo>
                  <a:pt x="3611676" y="0"/>
                </a:moveTo>
                <a:lnTo>
                  <a:pt x="191757" y="0"/>
                </a:lnTo>
                <a:lnTo>
                  <a:pt x="0" y="619125"/>
                </a:lnTo>
                <a:lnTo>
                  <a:pt x="3419919" y="619125"/>
                </a:lnTo>
                <a:lnTo>
                  <a:pt x="3611676" y="0"/>
                </a:lnTo>
                <a:close/>
              </a:path>
            </a:pathLst>
          </a:custGeom>
          <a:solidFill>
            <a:srgbClr val="D1D4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85119" y="359991"/>
            <a:ext cx="3611879" cy="619125"/>
          </a:xfrm>
          <a:custGeom>
            <a:avLst/>
            <a:gdLst/>
            <a:ahLst/>
            <a:cxnLst/>
            <a:rect l="l" t="t" r="r" b="b"/>
            <a:pathLst>
              <a:path w="3611879" h="619125">
                <a:moveTo>
                  <a:pt x="3611676" y="0"/>
                </a:moveTo>
                <a:lnTo>
                  <a:pt x="191757" y="0"/>
                </a:lnTo>
                <a:lnTo>
                  <a:pt x="0" y="619125"/>
                </a:lnTo>
                <a:lnTo>
                  <a:pt x="3419919" y="619125"/>
                </a:lnTo>
                <a:lnTo>
                  <a:pt x="3611676" y="0"/>
                </a:lnTo>
                <a:close/>
              </a:path>
            </a:pathLst>
          </a:custGeom>
          <a:solidFill>
            <a:srgbClr val="374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25306" y="514261"/>
            <a:ext cx="2005964" cy="285115"/>
          </a:xfrm>
          <a:custGeom>
            <a:avLst/>
            <a:gdLst/>
            <a:ahLst/>
            <a:cxnLst/>
            <a:rect l="l" t="t" r="r" b="b"/>
            <a:pathLst>
              <a:path w="2005964" h="285115">
                <a:moveTo>
                  <a:pt x="0" y="0"/>
                </a:moveTo>
                <a:lnTo>
                  <a:pt x="2005583" y="0"/>
                </a:lnTo>
                <a:lnTo>
                  <a:pt x="2005583" y="284988"/>
                </a:lnTo>
                <a:lnTo>
                  <a:pt x="0" y="284988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77135" y="409359"/>
            <a:ext cx="202818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Melt </a:t>
            </a:r>
            <a:r>
              <a:rPr spc="-25" dirty="0"/>
              <a:t>the</a:t>
            </a:r>
            <a:r>
              <a:rPr spc="-165" dirty="0"/>
              <a:t> </a:t>
            </a:r>
            <a:r>
              <a:rPr spc="-215" dirty="0"/>
              <a:t>ICE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721119" y="1210487"/>
            <a:ext cx="4424680" cy="2048510"/>
          </a:xfrm>
          <a:prstGeom prst="rect">
            <a:avLst/>
          </a:prstGeom>
          <a:solidFill>
            <a:srgbClr val="FFFFFF">
              <a:alpha val="81999"/>
            </a:srgbClr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Times New Roman"/>
              <a:cs typeface="Times New Roman"/>
            </a:endParaRPr>
          </a:p>
          <a:p>
            <a:pPr marL="179070">
              <a:lnSpc>
                <a:spcPct val="100000"/>
              </a:lnSpc>
            </a:pPr>
            <a:r>
              <a:rPr sz="1500" b="1" i="1" spc="-75" dirty="0">
                <a:solidFill>
                  <a:srgbClr val="414042"/>
                </a:solidFill>
                <a:latin typeface="Arial"/>
                <a:cs typeface="Arial"/>
              </a:rPr>
              <a:t>Refusal</a:t>
            </a:r>
            <a:r>
              <a:rPr sz="1500" b="1" i="1" spc="16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00" b="1" i="1" spc="-110" dirty="0">
                <a:solidFill>
                  <a:srgbClr val="414042"/>
                </a:solidFill>
                <a:latin typeface="Arial"/>
                <a:cs typeface="Arial"/>
              </a:rPr>
              <a:t>Tips</a:t>
            </a:r>
            <a:endParaRPr sz="1500">
              <a:latin typeface="Arial"/>
              <a:cs typeface="Arial"/>
            </a:endParaRPr>
          </a:p>
          <a:p>
            <a:pPr marL="419734" indent="-240665">
              <a:lnSpc>
                <a:spcPct val="100000"/>
              </a:lnSpc>
              <a:spcBef>
                <a:spcPts val="700"/>
              </a:spcBef>
              <a:buAutoNum type="alphaLcParenBoth"/>
              <a:tabLst>
                <a:tab pos="420370" algn="l"/>
              </a:tabLst>
            </a:pPr>
            <a:r>
              <a:rPr sz="1050" b="1" i="1" spc="-95" dirty="0">
                <a:solidFill>
                  <a:srgbClr val="414042"/>
                </a:solidFill>
                <a:latin typeface="Arial"/>
                <a:cs typeface="Arial"/>
              </a:rPr>
              <a:t>Be </a:t>
            </a:r>
            <a:r>
              <a:rPr sz="1050" b="1" i="1" spc="-50" dirty="0">
                <a:solidFill>
                  <a:srgbClr val="414042"/>
                </a:solidFill>
                <a:latin typeface="Arial"/>
                <a:cs typeface="Arial"/>
              </a:rPr>
              <a:t>Firm. </a:t>
            </a:r>
            <a:r>
              <a:rPr sz="1400" b="1" i="1" spc="-100" dirty="0">
                <a:solidFill>
                  <a:srgbClr val="374EA2"/>
                </a:solidFill>
                <a:latin typeface="Arial"/>
                <a:cs typeface="Arial"/>
              </a:rPr>
              <a:t>RefuSe </a:t>
            </a:r>
            <a:r>
              <a:rPr sz="1050" b="1" i="1" spc="-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050" b="1" i="1" spc="-95" dirty="0">
                <a:solidFill>
                  <a:srgbClr val="414042"/>
                </a:solidFill>
                <a:latin typeface="Arial"/>
                <a:cs typeface="Arial"/>
              </a:rPr>
              <a:t>drug</a:t>
            </a:r>
            <a:r>
              <a:rPr sz="1050" b="1" i="1" spc="6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050" b="1" i="1" spc="-20" dirty="0">
                <a:solidFill>
                  <a:srgbClr val="414042"/>
                </a:solidFill>
                <a:latin typeface="Arial"/>
                <a:cs typeface="Arial"/>
              </a:rPr>
              <a:t>offer.</a:t>
            </a:r>
            <a:endParaRPr sz="1050">
              <a:latin typeface="Arial"/>
              <a:cs typeface="Arial"/>
            </a:endParaRPr>
          </a:p>
          <a:p>
            <a:pPr marL="427355" indent="-248285">
              <a:lnSpc>
                <a:spcPct val="100000"/>
              </a:lnSpc>
              <a:spcBef>
                <a:spcPts val="320"/>
              </a:spcBef>
              <a:buAutoNum type="alphaLcParenBoth"/>
              <a:tabLst>
                <a:tab pos="427990" algn="l"/>
              </a:tabLst>
            </a:pPr>
            <a:r>
              <a:rPr sz="1050" b="1" i="1" spc="-95" dirty="0">
                <a:solidFill>
                  <a:srgbClr val="414042"/>
                </a:solidFill>
                <a:latin typeface="Arial"/>
                <a:cs typeface="Arial"/>
              </a:rPr>
              <a:t>Be </a:t>
            </a:r>
            <a:r>
              <a:rPr sz="1050" b="1" i="1" spc="-85" dirty="0">
                <a:solidFill>
                  <a:srgbClr val="414042"/>
                </a:solidFill>
                <a:latin typeface="Arial"/>
                <a:cs typeface="Arial"/>
              </a:rPr>
              <a:t>Brave. </a:t>
            </a:r>
            <a:r>
              <a:rPr sz="1400" b="1" i="1" spc="-110" dirty="0">
                <a:solidFill>
                  <a:srgbClr val="374EA2"/>
                </a:solidFill>
                <a:latin typeface="Arial"/>
                <a:cs typeface="Arial"/>
              </a:rPr>
              <a:t>Walk</a:t>
            </a:r>
            <a:r>
              <a:rPr sz="1400" b="1" i="1" spc="5" dirty="0">
                <a:solidFill>
                  <a:srgbClr val="374EA2"/>
                </a:solidFill>
                <a:latin typeface="Arial"/>
                <a:cs typeface="Arial"/>
              </a:rPr>
              <a:t> </a:t>
            </a:r>
            <a:r>
              <a:rPr sz="1050" b="1" i="1" spc="-60" dirty="0">
                <a:solidFill>
                  <a:srgbClr val="414042"/>
                </a:solidFill>
                <a:latin typeface="Arial"/>
                <a:cs typeface="Arial"/>
              </a:rPr>
              <a:t>away.</a:t>
            </a:r>
            <a:endParaRPr sz="1050">
              <a:latin typeface="Arial"/>
              <a:cs typeface="Arial"/>
            </a:endParaRPr>
          </a:p>
          <a:p>
            <a:pPr marL="412750" indent="-233679">
              <a:lnSpc>
                <a:spcPct val="100000"/>
              </a:lnSpc>
              <a:spcBef>
                <a:spcPts val="320"/>
              </a:spcBef>
              <a:buAutoNum type="alphaLcParenBoth"/>
              <a:tabLst>
                <a:tab pos="413384" algn="l"/>
              </a:tabLst>
            </a:pPr>
            <a:r>
              <a:rPr sz="1050" b="1" i="1" spc="-95" dirty="0">
                <a:solidFill>
                  <a:srgbClr val="414042"/>
                </a:solidFill>
                <a:latin typeface="Arial"/>
                <a:cs typeface="Arial"/>
              </a:rPr>
              <a:t>Be </a:t>
            </a:r>
            <a:r>
              <a:rPr sz="1400" b="1" i="1" spc="-95" dirty="0">
                <a:solidFill>
                  <a:srgbClr val="374EA2"/>
                </a:solidFill>
                <a:latin typeface="Arial"/>
                <a:cs typeface="Arial"/>
              </a:rPr>
              <a:t>POsitive</a:t>
            </a:r>
            <a:r>
              <a:rPr sz="1050" b="1" i="1" spc="-95" dirty="0">
                <a:solidFill>
                  <a:srgbClr val="414042"/>
                </a:solidFill>
                <a:latin typeface="Arial"/>
                <a:cs typeface="Arial"/>
              </a:rPr>
              <a:t>. </a:t>
            </a:r>
            <a:r>
              <a:rPr sz="1050" b="1" i="1" spc="-85" dirty="0">
                <a:solidFill>
                  <a:srgbClr val="414042"/>
                </a:solidFill>
                <a:latin typeface="Arial"/>
                <a:cs typeface="Arial"/>
              </a:rPr>
              <a:t>Spend your </a:t>
            </a:r>
            <a:r>
              <a:rPr sz="1050" b="1" i="1" spc="-15" dirty="0">
                <a:solidFill>
                  <a:srgbClr val="414042"/>
                </a:solidFill>
                <a:latin typeface="Arial"/>
                <a:cs typeface="Arial"/>
              </a:rPr>
              <a:t>time </a:t>
            </a:r>
            <a:r>
              <a:rPr sz="1050" b="1" i="1" spc="-110" dirty="0">
                <a:solidFill>
                  <a:srgbClr val="414042"/>
                </a:solidFill>
                <a:latin typeface="Arial"/>
                <a:cs typeface="Arial"/>
              </a:rPr>
              <a:t>on </a:t>
            </a:r>
            <a:r>
              <a:rPr sz="1050" b="1" i="1" spc="-25" dirty="0">
                <a:solidFill>
                  <a:srgbClr val="414042"/>
                </a:solidFill>
                <a:latin typeface="Arial"/>
                <a:cs typeface="Arial"/>
              </a:rPr>
              <a:t>healthy</a:t>
            </a:r>
            <a:r>
              <a:rPr sz="1050" b="1" i="1" spc="-2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050" b="1" i="1" spc="-30" dirty="0">
                <a:solidFill>
                  <a:srgbClr val="414042"/>
                </a:solidFill>
                <a:latin typeface="Arial"/>
                <a:cs typeface="Arial"/>
              </a:rPr>
              <a:t>activities.</a:t>
            </a:r>
            <a:endParaRPr sz="1050">
              <a:latin typeface="Arial"/>
              <a:cs typeface="Arial"/>
            </a:endParaRPr>
          </a:p>
          <a:p>
            <a:pPr marL="420370" indent="-241300">
              <a:lnSpc>
                <a:spcPct val="100000"/>
              </a:lnSpc>
              <a:spcBef>
                <a:spcPts val="320"/>
              </a:spcBef>
              <a:buAutoNum type="alphaLcParenBoth"/>
              <a:tabLst>
                <a:tab pos="421005" algn="l"/>
              </a:tabLst>
            </a:pPr>
            <a:r>
              <a:rPr sz="1050" b="1" i="1" spc="-95" dirty="0">
                <a:solidFill>
                  <a:srgbClr val="414042"/>
                </a:solidFill>
                <a:latin typeface="Arial"/>
                <a:cs typeface="Arial"/>
              </a:rPr>
              <a:t>Be </a:t>
            </a:r>
            <a:r>
              <a:rPr sz="1050" b="1" i="1" spc="-50" dirty="0">
                <a:solidFill>
                  <a:srgbClr val="414042"/>
                </a:solidFill>
                <a:latin typeface="Arial"/>
                <a:cs typeface="Arial"/>
              </a:rPr>
              <a:t>Firm. </a:t>
            </a:r>
            <a:r>
              <a:rPr sz="1400" b="1" i="1" spc="-130" dirty="0">
                <a:solidFill>
                  <a:srgbClr val="374EA2"/>
                </a:solidFill>
                <a:latin typeface="Arial"/>
                <a:cs typeface="Arial"/>
              </a:rPr>
              <a:t>IgnoRe </a:t>
            </a:r>
            <a:r>
              <a:rPr sz="1050" b="1" i="1" spc="-5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050" b="1" i="1" spc="-80" dirty="0">
                <a:solidFill>
                  <a:srgbClr val="414042"/>
                </a:solidFill>
                <a:latin typeface="Arial"/>
                <a:cs typeface="Arial"/>
              </a:rPr>
              <a:t>suggestion </a:t>
            </a:r>
            <a:r>
              <a:rPr sz="1050" b="1" i="1" spc="-30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050" b="1" i="1" spc="10" dirty="0">
                <a:solidFill>
                  <a:srgbClr val="414042"/>
                </a:solidFill>
                <a:latin typeface="Arial"/>
                <a:cs typeface="Arial"/>
              </a:rPr>
              <a:t>try</a:t>
            </a:r>
            <a:r>
              <a:rPr sz="1050" b="1" i="1" spc="-1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050" b="1" i="1" spc="-90" dirty="0">
                <a:solidFill>
                  <a:srgbClr val="414042"/>
                </a:solidFill>
                <a:latin typeface="Arial"/>
                <a:cs typeface="Arial"/>
              </a:rPr>
              <a:t>drugs.</a:t>
            </a:r>
            <a:endParaRPr sz="1050">
              <a:latin typeface="Arial"/>
              <a:cs typeface="Arial"/>
            </a:endParaRPr>
          </a:p>
          <a:p>
            <a:pPr marL="414020" indent="-234950">
              <a:lnSpc>
                <a:spcPct val="100000"/>
              </a:lnSpc>
              <a:spcBef>
                <a:spcPts val="320"/>
              </a:spcBef>
              <a:buAutoNum type="alphaLcParenBoth"/>
              <a:tabLst>
                <a:tab pos="414655" algn="l"/>
              </a:tabLst>
            </a:pPr>
            <a:r>
              <a:rPr sz="1050" b="1" i="1" spc="-95" dirty="0">
                <a:solidFill>
                  <a:srgbClr val="414042"/>
                </a:solidFill>
                <a:latin typeface="Arial"/>
                <a:cs typeface="Arial"/>
              </a:rPr>
              <a:t>Be </a:t>
            </a:r>
            <a:r>
              <a:rPr sz="1050" b="1" i="1" spc="-70" dirty="0">
                <a:solidFill>
                  <a:srgbClr val="414042"/>
                </a:solidFill>
                <a:latin typeface="Arial"/>
                <a:cs typeface="Arial"/>
              </a:rPr>
              <a:t>Positive. Make </a:t>
            </a:r>
            <a:r>
              <a:rPr sz="1050" b="1" i="1" spc="-50" dirty="0">
                <a:solidFill>
                  <a:srgbClr val="414042"/>
                </a:solidFill>
                <a:latin typeface="Arial"/>
                <a:cs typeface="Arial"/>
              </a:rPr>
              <a:t>a </a:t>
            </a:r>
            <a:r>
              <a:rPr sz="1050" b="1" i="1" spc="-30" dirty="0">
                <a:solidFill>
                  <a:srgbClr val="414042"/>
                </a:solidFill>
                <a:latin typeface="Arial"/>
                <a:cs typeface="Arial"/>
              </a:rPr>
              <a:t>pact </a:t>
            </a:r>
            <a:r>
              <a:rPr sz="1050" b="1" i="1" spc="-5" dirty="0">
                <a:solidFill>
                  <a:srgbClr val="414042"/>
                </a:solidFill>
                <a:latin typeface="Arial"/>
                <a:cs typeface="Arial"/>
              </a:rPr>
              <a:t>with </a:t>
            </a:r>
            <a:r>
              <a:rPr sz="1050" b="1" i="1" spc="-85" dirty="0">
                <a:solidFill>
                  <a:srgbClr val="414042"/>
                </a:solidFill>
                <a:latin typeface="Arial"/>
                <a:cs typeface="Arial"/>
              </a:rPr>
              <a:t>your </a:t>
            </a:r>
            <a:r>
              <a:rPr sz="1050" b="1" i="1" spc="-40" dirty="0">
                <a:solidFill>
                  <a:srgbClr val="414042"/>
                </a:solidFill>
                <a:latin typeface="Arial"/>
                <a:cs typeface="Arial"/>
              </a:rPr>
              <a:t>friends </a:t>
            </a:r>
            <a:r>
              <a:rPr sz="1050" b="1" i="1" spc="-30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050" b="1" i="1" spc="-15" dirty="0">
                <a:solidFill>
                  <a:srgbClr val="414042"/>
                </a:solidFill>
                <a:latin typeface="Arial"/>
                <a:cs typeface="Arial"/>
              </a:rPr>
              <a:t>stay</a:t>
            </a:r>
            <a:r>
              <a:rPr sz="1050" b="1" i="1" spc="24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b="1" i="1" spc="-45" dirty="0">
                <a:solidFill>
                  <a:srgbClr val="374EA2"/>
                </a:solidFill>
                <a:latin typeface="Arial"/>
                <a:cs typeface="Arial"/>
              </a:rPr>
              <a:t>Drug-free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33768" y="3527394"/>
            <a:ext cx="2000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40" dirty="0">
                <a:solidFill>
                  <a:srgbClr val="414042"/>
                </a:solidFill>
                <a:latin typeface="Arial"/>
                <a:cs typeface="Arial"/>
              </a:rPr>
              <a:t>(</a:t>
            </a:r>
            <a:r>
              <a:rPr sz="1000" i="1" spc="10" dirty="0">
                <a:solidFill>
                  <a:srgbClr val="414042"/>
                </a:solidFill>
                <a:latin typeface="Arial"/>
                <a:cs typeface="Arial"/>
              </a:rPr>
              <a:t>d</a:t>
            </a:r>
            <a:r>
              <a:rPr sz="1000" i="1" spc="170" dirty="0">
                <a:solidFill>
                  <a:srgbClr val="414042"/>
                </a:solidFill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448649" y="4059511"/>
            <a:ext cx="414020" cy="1538605"/>
          </a:xfrm>
          <a:custGeom>
            <a:avLst/>
            <a:gdLst/>
            <a:ahLst/>
            <a:cxnLst/>
            <a:rect l="l" t="t" r="r" b="b"/>
            <a:pathLst>
              <a:path w="414020" h="1538604">
                <a:moveTo>
                  <a:pt x="200875" y="0"/>
                </a:moveTo>
                <a:lnTo>
                  <a:pt x="0" y="636981"/>
                </a:lnTo>
                <a:lnTo>
                  <a:pt x="0" y="1538478"/>
                </a:lnTo>
                <a:lnTo>
                  <a:pt x="413473" y="1538478"/>
                </a:lnTo>
                <a:lnTo>
                  <a:pt x="413473" y="636981"/>
                </a:lnTo>
                <a:lnTo>
                  <a:pt x="200875" y="0"/>
                </a:lnTo>
                <a:close/>
              </a:path>
            </a:pathLst>
          </a:custGeom>
          <a:solidFill>
            <a:srgbClr val="8E9D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48649" y="4059511"/>
            <a:ext cx="414020" cy="1538605"/>
          </a:xfrm>
          <a:custGeom>
            <a:avLst/>
            <a:gdLst/>
            <a:ahLst/>
            <a:cxnLst/>
            <a:rect l="l" t="t" r="r" b="b"/>
            <a:pathLst>
              <a:path w="414020" h="1538604">
                <a:moveTo>
                  <a:pt x="0" y="636981"/>
                </a:moveTo>
                <a:lnTo>
                  <a:pt x="0" y="1538478"/>
                </a:lnTo>
                <a:lnTo>
                  <a:pt x="205308" y="1538478"/>
                </a:lnTo>
                <a:lnTo>
                  <a:pt x="413473" y="1538478"/>
                </a:lnTo>
                <a:lnTo>
                  <a:pt x="413473" y="636981"/>
                </a:lnTo>
                <a:lnTo>
                  <a:pt x="200875" y="0"/>
                </a:lnTo>
                <a:lnTo>
                  <a:pt x="195948" y="15608"/>
                </a:lnTo>
                <a:lnTo>
                  <a:pt x="0" y="636981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643050" y="4048553"/>
            <a:ext cx="220345" cy="1538605"/>
          </a:xfrm>
          <a:custGeom>
            <a:avLst/>
            <a:gdLst/>
            <a:ahLst/>
            <a:cxnLst/>
            <a:rect l="l" t="t" r="r" b="b"/>
            <a:pathLst>
              <a:path w="220345" h="1538604">
                <a:moveTo>
                  <a:pt x="7480" y="0"/>
                </a:moveTo>
                <a:lnTo>
                  <a:pt x="0" y="23736"/>
                </a:lnTo>
                <a:lnTo>
                  <a:pt x="0" y="1538477"/>
                </a:lnTo>
                <a:lnTo>
                  <a:pt x="220078" y="1538477"/>
                </a:lnTo>
                <a:lnTo>
                  <a:pt x="220078" y="636981"/>
                </a:lnTo>
                <a:lnTo>
                  <a:pt x="7480" y="0"/>
                </a:lnTo>
                <a:close/>
              </a:path>
            </a:pathLst>
          </a:custGeom>
          <a:solidFill>
            <a:srgbClr val="616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452746" y="4053125"/>
            <a:ext cx="414020" cy="1538605"/>
          </a:xfrm>
          <a:custGeom>
            <a:avLst/>
            <a:gdLst/>
            <a:ahLst/>
            <a:cxnLst/>
            <a:rect l="l" t="t" r="r" b="b"/>
            <a:pathLst>
              <a:path w="414020" h="1538604">
                <a:moveTo>
                  <a:pt x="0" y="636981"/>
                </a:moveTo>
                <a:lnTo>
                  <a:pt x="0" y="1538478"/>
                </a:lnTo>
                <a:lnTo>
                  <a:pt x="205308" y="1538478"/>
                </a:lnTo>
                <a:lnTo>
                  <a:pt x="413473" y="1538478"/>
                </a:lnTo>
                <a:lnTo>
                  <a:pt x="413473" y="636981"/>
                </a:lnTo>
                <a:lnTo>
                  <a:pt x="200875" y="0"/>
                </a:lnTo>
                <a:lnTo>
                  <a:pt x="195948" y="15608"/>
                </a:lnTo>
                <a:lnTo>
                  <a:pt x="0" y="636981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448649" y="5743664"/>
            <a:ext cx="414020" cy="1538605"/>
          </a:xfrm>
          <a:custGeom>
            <a:avLst/>
            <a:gdLst/>
            <a:ahLst/>
            <a:cxnLst/>
            <a:rect l="l" t="t" r="r" b="b"/>
            <a:pathLst>
              <a:path w="414020" h="1538604">
                <a:moveTo>
                  <a:pt x="200875" y="0"/>
                </a:moveTo>
                <a:lnTo>
                  <a:pt x="0" y="636981"/>
                </a:lnTo>
                <a:lnTo>
                  <a:pt x="0" y="1538478"/>
                </a:lnTo>
                <a:lnTo>
                  <a:pt x="413473" y="1538478"/>
                </a:lnTo>
                <a:lnTo>
                  <a:pt x="413473" y="636981"/>
                </a:lnTo>
                <a:lnTo>
                  <a:pt x="200875" y="0"/>
                </a:lnTo>
                <a:close/>
              </a:path>
            </a:pathLst>
          </a:custGeom>
          <a:solidFill>
            <a:srgbClr val="8E9D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448649" y="5743664"/>
            <a:ext cx="414020" cy="1538605"/>
          </a:xfrm>
          <a:custGeom>
            <a:avLst/>
            <a:gdLst/>
            <a:ahLst/>
            <a:cxnLst/>
            <a:rect l="l" t="t" r="r" b="b"/>
            <a:pathLst>
              <a:path w="414020" h="1538604">
                <a:moveTo>
                  <a:pt x="0" y="636981"/>
                </a:moveTo>
                <a:lnTo>
                  <a:pt x="0" y="1538478"/>
                </a:lnTo>
                <a:lnTo>
                  <a:pt x="205308" y="1538478"/>
                </a:lnTo>
                <a:lnTo>
                  <a:pt x="413473" y="1538478"/>
                </a:lnTo>
                <a:lnTo>
                  <a:pt x="413473" y="636981"/>
                </a:lnTo>
                <a:lnTo>
                  <a:pt x="200875" y="0"/>
                </a:lnTo>
                <a:lnTo>
                  <a:pt x="195948" y="15608"/>
                </a:lnTo>
                <a:lnTo>
                  <a:pt x="0" y="636981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643050" y="5732703"/>
            <a:ext cx="220345" cy="1538605"/>
          </a:xfrm>
          <a:custGeom>
            <a:avLst/>
            <a:gdLst/>
            <a:ahLst/>
            <a:cxnLst/>
            <a:rect l="l" t="t" r="r" b="b"/>
            <a:pathLst>
              <a:path w="220345" h="1538604">
                <a:moveTo>
                  <a:pt x="7480" y="0"/>
                </a:moveTo>
                <a:lnTo>
                  <a:pt x="0" y="23736"/>
                </a:lnTo>
                <a:lnTo>
                  <a:pt x="0" y="1538477"/>
                </a:lnTo>
                <a:lnTo>
                  <a:pt x="220078" y="1538477"/>
                </a:lnTo>
                <a:lnTo>
                  <a:pt x="220078" y="636981"/>
                </a:lnTo>
                <a:lnTo>
                  <a:pt x="7480" y="0"/>
                </a:lnTo>
                <a:close/>
              </a:path>
            </a:pathLst>
          </a:custGeom>
          <a:solidFill>
            <a:srgbClr val="616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52746" y="5737275"/>
            <a:ext cx="414020" cy="1538605"/>
          </a:xfrm>
          <a:custGeom>
            <a:avLst/>
            <a:gdLst/>
            <a:ahLst/>
            <a:cxnLst/>
            <a:rect l="l" t="t" r="r" b="b"/>
            <a:pathLst>
              <a:path w="414020" h="1538604">
                <a:moveTo>
                  <a:pt x="0" y="636981"/>
                </a:moveTo>
                <a:lnTo>
                  <a:pt x="0" y="1538477"/>
                </a:lnTo>
                <a:lnTo>
                  <a:pt x="205308" y="1538477"/>
                </a:lnTo>
                <a:lnTo>
                  <a:pt x="413473" y="1538477"/>
                </a:lnTo>
                <a:lnTo>
                  <a:pt x="413473" y="636981"/>
                </a:lnTo>
                <a:lnTo>
                  <a:pt x="200875" y="0"/>
                </a:lnTo>
                <a:lnTo>
                  <a:pt x="195948" y="15608"/>
                </a:lnTo>
                <a:lnTo>
                  <a:pt x="0" y="636981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692614"/>
              </p:ext>
            </p:extLst>
          </p:nvPr>
        </p:nvGraphicFramePr>
        <p:xfrm>
          <a:off x="6715610" y="3716354"/>
          <a:ext cx="5572125" cy="34370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28838">
                <a:tc rowSpan="3"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000" i="1" spc="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(a)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91D9F8">
                        <a:alpha val="30999"/>
                      </a:srgb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414042"/>
                      </a:solidFill>
                      <a:prstDash val="solid"/>
                    </a:lnR>
                    <a:solidFill>
                      <a:srgbClr val="91D9F8">
                        <a:alpha val="30999"/>
                      </a:srgb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solidFill>
                      <a:srgbClr val="91D9F8">
                        <a:alpha val="30999"/>
                      </a:srgb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838">
                <a:tc gridSpan="6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414042"/>
                      </a:solidFill>
                      <a:prstDash val="solid"/>
                    </a:lnR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837">
                <a:tc gridSpan="6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414042"/>
                      </a:solidFill>
                      <a:prstDash val="solid"/>
                    </a:lnR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8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650" dirty="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414042"/>
                      </a:solidFill>
                      <a:prstDash val="solid"/>
                    </a:lnR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83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414042"/>
                      </a:solidFill>
                      <a:prstDash val="solid"/>
                    </a:lnT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8895" algn="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000" i="1" spc="-4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000" i="1" spc="-6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b)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35255" marB="0"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91D9F8">
                        <a:alpha val="30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838">
                <a:tc gridSpan="3">
                  <a:txBody>
                    <a:bodyPr/>
                    <a:lstStyle/>
                    <a:p>
                      <a:pPr marR="43180" algn="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000" i="1" spc="-9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000" i="1" spc="-4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35890" marB="0">
                    <a:lnR w="19050">
                      <a:solidFill>
                        <a:srgbClr val="414042"/>
                      </a:solidFill>
                      <a:prstDash val="solid"/>
                    </a:lnR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P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650" dirty="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V</a:t>
                      </a:r>
                      <a:endParaRPr sz="1650" dirty="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650" dirty="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838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solidFill>
                      <a:srgbClr val="91D9F8">
                        <a:alpha val="30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91D9F8">
                        <a:alpha val="30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91D9F8">
                        <a:alpha val="30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83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91D9F8">
                        <a:alpha val="30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000" i="1" spc="-8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000" i="1" spc="-4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40970" marB="0">
                    <a:lnR w="19050">
                      <a:solidFill>
                        <a:srgbClr val="414042"/>
                      </a:solidFill>
                      <a:prstDash val="solid"/>
                    </a:lnR>
                    <a:solidFill>
                      <a:srgbClr val="91D9F8">
                        <a:alpha val="30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50" b="1" i="1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650" dirty="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414042"/>
                      </a:solidFill>
                      <a:prstDash val="solid"/>
                    </a:lnL>
                    <a:lnR w="19050">
                      <a:solidFill>
                        <a:srgbClr val="414042"/>
                      </a:solidFill>
                      <a:prstDash val="solid"/>
                    </a:lnR>
                    <a:lnT w="19050">
                      <a:solidFill>
                        <a:srgbClr val="414042"/>
                      </a:solidFill>
                      <a:prstDash val="solid"/>
                    </a:lnT>
                    <a:lnB w="19050">
                      <a:solidFill>
                        <a:srgbClr val="414042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" name="object 22"/>
          <p:cNvSpPr/>
          <p:nvPr/>
        </p:nvSpPr>
        <p:spPr>
          <a:xfrm>
            <a:off x="8962783" y="7240423"/>
            <a:ext cx="87630" cy="236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78365" y="7234025"/>
            <a:ext cx="55244" cy="184150"/>
          </a:xfrm>
          <a:custGeom>
            <a:avLst/>
            <a:gdLst/>
            <a:ahLst/>
            <a:cxnLst/>
            <a:rect l="l" t="t" r="r" b="b"/>
            <a:pathLst>
              <a:path w="55245" h="184150">
                <a:moveTo>
                  <a:pt x="18440" y="0"/>
                </a:moveTo>
                <a:lnTo>
                  <a:pt x="3979" y="8811"/>
                </a:lnTo>
                <a:lnTo>
                  <a:pt x="0" y="26722"/>
                </a:lnTo>
                <a:lnTo>
                  <a:pt x="5115" y="59915"/>
                </a:lnTo>
                <a:lnTo>
                  <a:pt x="8097" y="93143"/>
                </a:lnTo>
                <a:lnTo>
                  <a:pt x="8977" y="126495"/>
                </a:lnTo>
                <a:lnTo>
                  <a:pt x="7785" y="160059"/>
                </a:lnTo>
                <a:lnTo>
                  <a:pt x="13881" y="177125"/>
                </a:lnTo>
                <a:lnTo>
                  <a:pt x="29333" y="183562"/>
                </a:lnTo>
                <a:lnTo>
                  <a:pt x="45514" y="178895"/>
                </a:lnTo>
                <a:lnTo>
                  <a:pt x="53797" y="162650"/>
                </a:lnTo>
                <a:lnTo>
                  <a:pt x="55046" y="126040"/>
                </a:lnTo>
                <a:lnTo>
                  <a:pt x="53987" y="89557"/>
                </a:lnTo>
                <a:lnTo>
                  <a:pt x="50643" y="53210"/>
                </a:lnTo>
                <a:lnTo>
                  <a:pt x="45034" y="17006"/>
                </a:lnTo>
                <a:lnTo>
                  <a:pt x="34940" y="2121"/>
                </a:lnTo>
                <a:lnTo>
                  <a:pt x="18440" y="0"/>
                </a:lnTo>
                <a:close/>
              </a:path>
            </a:pathLst>
          </a:custGeom>
          <a:solidFill>
            <a:srgbClr val="A0B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55313" y="7844365"/>
            <a:ext cx="129170" cy="155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44541" y="7257167"/>
            <a:ext cx="168275" cy="161290"/>
          </a:xfrm>
          <a:custGeom>
            <a:avLst/>
            <a:gdLst/>
            <a:ahLst/>
            <a:cxnLst/>
            <a:rect l="l" t="t" r="r" b="b"/>
            <a:pathLst>
              <a:path w="168275" h="161290">
                <a:moveTo>
                  <a:pt x="57060" y="0"/>
                </a:moveTo>
                <a:lnTo>
                  <a:pt x="30308" y="4634"/>
                </a:lnTo>
                <a:lnTo>
                  <a:pt x="7166" y="20724"/>
                </a:lnTo>
                <a:lnTo>
                  <a:pt x="0" y="35649"/>
                </a:lnTo>
                <a:lnTo>
                  <a:pt x="4105" y="54263"/>
                </a:lnTo>
                <a:lnTo>
                  <a:pt x="6351" y="73063"/>
                </a:lnTo>
                <a:lnTo>
                  <a:pt x="6409" y="91977"/>
                </a:lnTo>
                <a:lnTo>
                  <a:pt x="3949" y="110934"/>
                </a:lnTo>
                <a:lnTo>
                  <a:pt x="2668" y="122379"/>
                </a:lnTo>
                <a:lnTo>
                  <a:pt x="25255" y="157676"/>
                </a:lnTo>
                <a:lnTo>
                  <a:pt x="47825" y="161062"/>
                </a:lnTo>
                <a:lnTo>
                  <a:pt x="58229" y="156921"/>
                </a:lnTo>
                <a:lnTo>
                  <a:pt x="87224" y="138756"/>
                </a:lnTo>
                <a:lnTo>
                  <a:pt x="115247" y="122123"/>
                </a:lnTo>
                <a:lnTo>
                  <a:pt x="141005" y="103203"/>
                </a:lnTo>
                <a:lnTo>
                  <a:pt x="163207" y="78181"/>
                </a:lnTo>
                <a:lnTo>
                  <a:pt x="167725" y="45705"/>
                </a:lnTo>
                <a:lnTo>
                  <a:pt x="153526" y="24765"/>
                </a:lnTo>
                <a:lnTo>
                  <a:pt x="76479" y="24765"/>
                </a:lnTo>
                <a:lnTo>
                  <a:pt x="75057" y="19443"/>
                </a:lnTo>
                <a:lnTo>
                  <a:pt x="57060" y="0"/>
                </a:lnTo>
                <a:close/>
              </a:path>
              <a:path w="168275" h="161290">
                <a:moveTo>
                  <a:pt x="118653" y="4066"/>
                </a:moveTo>
                <a:lnTo>
                  <a:pt x="91846" y="17589"/>
                </a:lnTo>
                <a:lnTo>
                  <a:pt x="87693" y="23685"/>
                </a:lnTo>
                <a:lnTo>
                  <a:pt x="76479" y="24765"/>
                </a:lnTo>
                <a:lnTo>
                  <a:pt x="153526" y="24765"/>
                </a:lnTo>
                <a:lnTo>
                  <a:pt x="148410" y="17219"/>
                </a:lnTo>
                <a:lnTo>
                  <a:pt x="118653" y="4066"/>
                </a:lnTo>
                <a:close/>
              </a:path>
            </a:pathLst>
          </a:custGeom>
          <a:solidFill>
            <a:srgbClr val="47A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67930" y="7277117"/>
            <a:ext cx="299993" cy="2506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73590" y="7627253"/>
            <a:ext cx="108177" cy="1301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50600" y="7872323"/>
            <a:ext cx="375920" cy="746125"/>
          </a:xfrm>
          <a:custGeom>
            <a:avLst/>
            <a:gdLst/>
            <a:ahLst/>
            <a:cxnLst/>
            <a:rect l="l" t="t" r="r" b="b"/>
            <a:pathLst>
              <a:path w="375920" h="746125">
                <a:moveTo>
                  <a:pt x="182351" y="148231"/>
                </a:moveTo>
                <a:lnTo>
                  <a:pt x="145686" y="173861"/>
                </a:lnTo>
                <a:lnTo>
                  <a:pt x="135629" y="222041"/>
                </a:lnTo>
                <a:lnTo>
                  <a:pt x="130263" y="270165"/>
                </a:lnTo>
                <a:lnTo>
                  <a:pt x="127996" y="318633"/>
                </a:lnTo>
                <a:lnTo>
                  <a:pt x="127233" y="367841"/>
                </a:lnTo>
                <a:lnTo>
                  <a:pt x="126958" y="392380"/>
                </a:lnTo>
                <a:lnTo>
                  <a:pt x="126288" y="416954"/>
                </a:lnTo>
                <a:lnTo>
                  <a:pt x="124659" y="441463"/>
                </a:lnTo>
                <a:lnTo>
                  <a:pt x="121442" y="466215"/>
                </a:lnTo>
                <a:lnTo>
                  <a:pt x="121124" y="467638"/>
                </a:lnTo>
                <a:lnTo>
                  <a:pt x="56189" y="580668"/>
                </a:lnTo>
                <a:lnTo>
                  <a:pt x="52675" y="588633"/>
                </a:lnTo>
                <a:lnTo>
                  <a:pt x="50993" y="596790"/>
                </a:lnTo>
                <a:lnTo>
                  <a:pt x="51004" y="604910"/>
                </a:lnTo>
                <a:lnTo>
                  <a:pt x="52570" y="612761"/>
                </a:lnTo>
                <a:lnTo>
                  <a:pt x="33443" y="651369"/>
                </a:lnTo>
                <a:lnTo>
                  <a:pt x="27106" y="661071"/>
                </a:lnTo>
                <a:lnTo>
                  <a:pt x="22940" y="667968"/>
                </a:lnTo>
                <a:lnTo>
                  <a:pt x="20883" y="672146"/>
                </a:lnTo>
                <a:lnTo>
                  <a:pt x="1011" y="689452"/>
                </a:lnTo>
                <a:lnTo>
                  <a:pt x="0" y="715467"/>
                </a:lnTo>
                <a:lnTo>
                  <a:pt x="15202" y="738199"/>
                </a:lnTo>
                <a:lnTo>
                  <a:pt x="43972" y="745653"/>
                </a:lnTo>
                <a:lnTo>
                  <a:pt x="71315" y="734111"/>
                </a:lnTo>
                <a:lnTo>
                  <a:pt x="90297" y="711287"/>
                </a:lnTo>
                <a:lnTo>
                  <a:pt x="104270" y="683081"/>
                </a:lnTo>
                <a:lnTo>
                  <a:pt x="116590" y="655395"/>
                </a:lnTo>
                <a:lnTo>
                  <a:pt x="132173" y="623937"/>
                </a:lnTo>
                <a:lnTo>
                  <a:pt x="171515" y="566577"/>
                </a:lnTo>
                <a:lnTo>
                  <a:pt x="192104" y="503172"/>
                </a:lnTo>
                <a:lnTo>
                  <a:pt x="192168" y="502779"/>
                </a:lnTo>
                <a:lnTo>
                  <a:pt x="209694" y="467396"/>
                </a:lnTo>
                <a:lnTo>
                  <a:pt x="213790" y="454287"/>
                </a:lnTo>
                <a:lnTo>
                  <a:pt x="213471" y="441806"/>
                </a:lnTo>
                <a:lnTo>
                  <a:pt x="209510" y="430478"/>
                </a:lnTo>
                <a:lnTo>
                  <a:pt x="202684" y="420826"/>
                </a:lnTo>
                <a:lnTo>
                  <a:pt x="203077" y="412863"/>
                </a:lnTo>
                <a:lnTo>
                  <a:pt x="203369" y="404874"/>
                </a:lnTo>
                <a:lnTo>
                  <a:pt x="203560" y="396886"/>
                </a:lnTo>
                <a:lnTo>
                  <a:pt x="209834" y="392682"/>
                </a:lnTo>
                <a:lnTo>
                  <a:pt x="222541" y="352792"/>
                </a:lnTo>
                <a:lnTo>
                  <a:pt x="229134" y="305471"/>
                </a:lnTo>
                <a:lnTo>
                  <a:pt x="230420" y="281926"/>
                </a:lnTo>
                <a:lnTo>
                  <a:pt x="245296" y="233032"/>
                </a:lnTo>
                <a:lnTo>
                  <a:pt x="266084" y="186787"/>
                </a:lnTo>
                <a:lnTo>
                  <a:pt x="287409" y="152005"/>
                </a:lnTo>
                <a:lnTo>
                  <a:pt x="197807" y="152005"/>
                </a:lnTo>
                <a:lnTo>
                  <a:pt x="182351" y="148231"/>
                </a:lnTo>
                <a:close/>
              </a:path>
              <a:path w="375920" h="746125">
                <a:moveTo>
                  <a:pt x="340186" y="0"/>
                </a:moveTo>
                <a:lnTo>
                  <a:pt x="277363" y="41500"/>
                </a:lnTo>
                <a:lnTo>
                  <a:pt x="247207" y="76105"/>
                </a:lnTo>
                <a:lnTo>
                  <a:pt x="220665" y="113007"/>
                </a:lnTo>
                <a:lnTo>
                  <a:pt x="197807" y="152005"/>
                </a:lnTo>
                <a:lnTo>
                  <a:pt x="287409" y="152005"/>
                </a:lnTo>
                <a:lnTo>
                  <a:pt x="292686" y="143398"/>
                </a:lnTo>
                <a:lnTo>
                  <a:pt x="325001" y="103074"/>
                </a:lnTo>
                <a:lnTo>
                  <a:pt x="362932" y="66026"/>
                </a:lnTo>
                <a:lnTo>
                  <a:pt x="375831" y="38946"/>
                </a:lnTo>
                <a:lnTo>
                  <a:pt x="365012" y="13394"/>
                </a:lnTo>
                <a:lnTo>
                  <a:pt x="340186" y="0"/>
                </a:lnTo>
                <a:close/>
              </a:path>
            </a:pathLst>
          </a:custGeom>
          <a:solidFill>
            <a:srgbClr val="47A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54285" y="7852810"/>
            <a:ext cx="88028" cy="935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92501" y="7763190"/>
            <a:ext cx="73863" cy="841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92142" y="7526600"/>
            <a:ext cx="85888" cy="1069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474339" y="7277998"/>
            <a:ext cx="232857" cy="1376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11887" y="7285155"/>
            <a:ext cx="166162" cy="1440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228036" y="8087227"/>
            <a:ext cx="193675" cy="650240"/>
          </a:xfrm>
          <a:custGeom>
            <a:avLst/>
            <a:gdLst/>
            <a:ahLst/>
            <a:cxnLst/>
            <a:rect l="l" t="t" r="r" b="b"/>
            <a:pathLst>
              <a:path w="193675" h="650240">
                <a:moveTo>
                  <a:pt x="165533" y="0"/>
                </a:moveTo>
                <a:lnTo>
                  <a:pt x="138866" y="36407"/>
                </a:lnTo>
                <a:lnTo>
                  <a:pt x="114033" y="95802"/>
                </a:lnTo>
                <a:lnTo>
                  <a:pt x="102840" y="176177"/>
                </a:lnTo>
                <a:lnTo>
                  <a:pt x="105479" y="224783"/>
                </a:lnTo>
                <a:lnTo>
                  <a:pt x="107376" y="273165"/>
                </a:lnTo>
                <a:lnTo>
                  <a:pt x="101650" y="321078"/>
                </a:lnTo>
                <a:lnTo>
                  <a:pt x="88006" y="361760"/>
                </a:lnTo>
                <a:lnTo>
                  <a:pt x="69965" y="401002"/>
                </a:lnTo>
                <a:lnTo>
                  <a:pt x="50717" y="439810"/>
                </a:lnTo>
                <a:lnTo>
                  <a:pt x="33451" y="479193"/>
                </a:lnTo>
                <a:lnTo>
                  <a:pt x="21340" y="515253"/>
                </a:lnTo>
                <a:lnTo>
                  <a:pt x="11968" y="551903"/>
                </a:lnTo>
                <a:lnTo>
                  <a:pt x="4975" y="589092"/>
                </a:lnTo>
                <a:lnTo>
                  <a:pt x="0" y="626767"/>
                </a:lnTo>
                <a:lnTo>
                  <a:pt x="4149" y="641113"/>
                </a:lnTo>
                <a:lnTo>
                  <a:pt x="16376" y="649684"/>
                </a:lnTo>
                <a:lnTo>
                  <a:pt x="31003" y="650245"/>
                </a:lnTo>
                <a:lnTo>
                  <a:pt x="42354" y="640559"/>
                </a:lnTo>
                <a:lnTo>
                  <a:pt x="55397" y="614613"/>
                </a:lnTo>
                <a:lnTo>
                  <a:pt x="62762" y="614613"/>
                </a:lnTo>
                <a:lnTo>
                  <a:pt x="68935" y="611730"/>
                </a:lnTo>
                <a:lnTo>
                  <a:pt x="73329" y="603627"/>
                </a:lnTo>
                <a:lnTo>
                  <a:pt x="98801" y="559715"/>
                </a:lnTo>
                <a:lnTo>
                  <a:pt x="126900" y="512398"/>
                </a:lnTo>
                <a:lnTo>
                  <a:pt x="153227" y="462757"/>
                </a:lnTo>
                <a:lnTo>
                  <a:pt x="173383" y="411873"/>
                </a:lnTo>
                <a:lnTo>
                  <a:pt x="182968" y="360829"/>
                </a:lnTo>
                <a:lnTo>
                  <a:pt x="190119" y="346617"/>
                </a:lnTo>
                <a:lnTo>
                  <a:pt x="193159" y="335512"/>
                </a:lnTo>
                <a:lnTo>
                  <a:pt x="191431" y="325764"/>
                </a:lnTo>
                <a:lnTo>
                  <a:pt x="186063" y="318092"/>
                </a:lnTo>
                <a:lnTo>
                  <a:pt x="178181" y="313216"/>
                </a:lnTo>
                <a:lnTo>
                  <a:pt x="174205" y="300830"/>
                </a:lnTo>
                <a:lnTo>
                  <a:pt x="154317" y="264575"/>
                </a:lnTo>
                <a:lnTo>
                  <a:pt x="153098" y="263445"/>
                </a:lnTo>
                <a:lnTo>
                  <a:pt x="152501" y="262861"/>
                </a:lnTo>
                <a:lnTo>
                  <a:pt x="152043" y="252672"/>
                </a:lnTo>
                <a:lnTo>
                  <a:pt x="151407" y="242412"/>
                </a:lnTo>
                <a:lnTo>
                  <a:pt x="150646" y="232055"/>
                </a:lnTo>
                <a:lnTo>
                  <a:pt x="149809" y="221573"/>
                </a:lnTo>
                <a:lnTo>
                  <a:pt x="146524" y="169597"/>
                </a:lnTo>
                <a:lnTo>
                  <a:pt x="147667" y="118635"/>
                </a:lnTo>
                <a:lnTo>
                  <a:pt x="156961" y="69513"/>
                </a:lnTo>
                <a:lnTo>
                  <a:pt x="178130" y="23060"/>
                </a:lnTo>
                <a:lnTo>
                  <a:pt x="176854" y="17118"/>
                </a:lnTo>
                <a:lnTo>
                  <a:pt x="172683" y="6203"/>
                </a:lnTo>
                <a:lnTo>
                  <a:pt x="165533" y="0"/>
                </a:lnTo>
                <a:close/>
              </a:path>
              <a:path w="193675" h="650240">
                <a:moveTo>
                  <a:pt x="62762" y="614613"/>
                </a:moveTo>
                <a:lnTo>
                  <a:pt x="55397" y="614613"/>
                </a:lnTo>
                <a:lnTo>
                  <a:pt x="62191" y="614880"/>
                </a:lnTo>
                <a:lnTo>
                  <a:pt x="62762" y="614613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257612" y="7198326"/>
            <a:ext cx="100631" cy="24783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61200" y="7235671"/>
            <a:ext cx="110895" cy="2422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580455" y="7472033"/>
            <a:ext cx="0" cy="389890"/>
          </a:xfrm>
          <a:custGeom>
            <a:avLst/>
            <a:gdLst/>
            <a:ahLst/>
            <a:cxnLst/>
            <a:rect l="l" t="t" r="r" b="b"/>
            <a:pathLst>
              <a:path h="389890">
                <a:moveTo>
                  <a:pt x="0" y="0"/>
                </a:moveTo>
                <a:lnTo>
                  <a:pt x="0" y="389734"/>
                </a:lnTo>
              </a:path>
            </a:pathLst>
          </a:custGeom>
          <a:ln w="24777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684255" y="7477394"/>
            <a:ext cx="0" cy="389255"/>
          </a:xfrm>
          <a:custGeom>
            <a:avLst/>
            <a:gdLst/>
            <a:ahLst/>
            <a:cxnLst/>
            <a:rect l="l" t="t" r="r" b="b"/>
            <a:pathLst>
              <a:path h="389254">
                <a:moveTo>
                  <a:pt x="0" y="0"/>
                </a:moveTo>
                <a:lnTo>
                  <a:pt x="0" y="388883"/>
                </a:lnTo>
              </a:path>
            </a:pathLst>
          </a:custGeom>
          <a:ln w="29108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520870" y="7838063"/>
            <a:ext cx="204889" cy="2075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59174" y="7401016"/>
            <a:ext cx="614045" cy="43180"/>
          </a:xfrm>
          <a:custGeom>
            <a:avLst/>
            <a:gdLst/>
            <a:ahLst/>
            <a:cxnLst/>
            <a:rect l="l" t="t" r="r" b="b"/>
            <a:pathLst>
              <a:path w="614045" h="43179">
                <a:moveTo>
                  <a:pt x="613193" y="24028"/>
                </a:moveTo>
                <a:lnTo>
                  <a:pt x="60217" y="24028"/>
                </a:lnTo>
                <a:lnTo>
                  <a:pt x="108588" y="25967"/>
                </a:lnTo>
                <a:lnTo>
                  <a:pt x="156825" y="29622"/>
                </a:lnTo>
                <a:lnTo>
                  <a:pt x="253281" y="38582"/>
                </a:lnTo>
                <a:lnTo>
                  <a:pt x="301688" y="42140"/>
                </a:lnTo>
                <a:lnTo>
                  <a:pt x="351238" y="42695"/>
                </a:lnTo>
                <a:lnTo>
                  <a:pt x="400976" y="40038"/>
                </a:lnTo>
                <a:lnTo>
                  <a:pt x="450762" y="36275"/>
                </a:lnTo>
                <a:lnTo>
                  <a:pt x="500456" y="33514"/>
                </a:lnTo>
                <a:lnTo>
                  <a:pt x="611158" y="33514"/>
                </a:lnTo>
                <a:lnTo>
                  <a:pt x="613630" y="29871"/>
                </a:lnTo>
                <a:lnTo>
                  <a:pt x="613193" y="24028"/>
                </a:lnTo>
                <a:close/>
              </a:path>
              <a:path w="614045" h="43179">
                <a:moveTo>
                  <a:pt x="611158" y="33514"/>
                </a:moveTo>
                <a:lnTo>
                  <a:pt x="500456" y="33514"/>
                </a:lnTo>
                <a:lnTo>
                  <a:pt x="549918" y="33861"/>
                </a:lnTo>
                <a:lnTo>
                  <a:pt x="599008" y="39422"/>
                </a:lnTo>
                <a:lnTo>
                  <a:pt x="608559" y="37342"/>
                </a:lnTo>
                <a:lnTo>
                  <a:pt x="611158" y="33514"/>
                </a:lnTo>
                <a:close/>
              </a:path>
              <a:path w="614045" h="43179">
                <a:moveTo>
                  <a:pt x="63945" y="0"/>
                </a:moveTo>
                <a:lnTo>
                  <a:pt x="11620" y="560"/>
                </a:lnTo>
                <a:lnTo>
                  <a:pt x="2915" y="4728"/>
                </a:lnTo>
                <a:lnTo>
                  <a:pt x="0" y="13152"/>
                </a:lnTo>
                <a:lnTo>
                  <a:pt x="2894" y="21309"/>
                </a:lnTo>
                <a:lnTo>
                  <a:pt x="11620" y="24677"/>
                </a:lnTo>
                <a:lnTo>
                  <a:pt x="60217" y="24028"/>
                </a:lnTo>
                <a:lnTo>
                  <a:pt x="613193" y="24028"/>
                </a:lnTo>
                <a:lnTo>
                  <a:pt x="612993" y="21362"/>
                </a:lnTo>
                <a:lnTo>
                  <a:pt x="609790" y="19165"/>
                </a:lnTo>
                <a:lnTo>
                  <a:pt x="324002" y="19165"/>
                </a:lnTo>
                <a:lnTo>
                  <a:pt x="271847" y="16096"/>
                </a:lnTo>
                <a:lnTo>
                  <a:pt x="167963" y="6596"/>
                </a:lnTo>
                <a:lnTo>
                  <a:pt x="116024" y="2381"/>
                </a:lnTo>
                <a:lnTo>
                  <a:pt x="63945" y="0"/>
                </a:lnTo>
                <a:close/>
              </a:path>
              <a:path w="614045" h="43179">
                <a:moveTo>
                  <a:pt x="511816" y="10183"/>
                </a:moveTo>
                <a:lnTo>
                  <a:pt x="464959" y="12623"/>
                </a:lnTo>
                <a:lnTo>
                  <a:pt x="418047" y="16184"/>
                </a:lnTo>
                <a:lnTo>
                  <a:pt x="371066" y="18990"/>
                </a:lnTo>
                <a:lnTo>
                  <a:pt x="324002" y="19165"/>
                </a:lnTo>
                <a:lnTo>
                  <a:pt x="609790" y="19165"/>
                </a:lnTo>
                <a:lnTo>
                  <a:pt x="605421" y="16168"/>
                </a:lnTo>
                <a:lnTo>
                  <a:pt x="558632" y="10740"/>
                </a:lnTo>
                <a:lnTo>
                  <a:pt x="511816" y="10183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38132" y="7253668"/>
            <a:ext cx="652145" cy="46355"/>
          </a:xfrm>
          <a:custGeom>
            <a:avLst/>
            <a:gdLst/>
            <a:ahLst/>
            <a:cxnLst/>
            <a:rect l="l" t="t" r="r" b="b"/>
            <a:pathLst>
              <a:path w="652145" h="46354">
                <a:moveTo>
                  <a:pt x="11625" y="0"/>
                </a:moveTo>
                <a:lnTo>
                  <a:pt x="2900" y="3402"/>
                </a:lnTo>
                <a:lnTo>
                  <a:pt x="0" y="11566"/>
                </a:lnTo>
                <a:lnTo>
                  <a:pt x="2911" y="19973"/>
                </a:lnTo>
                <a:lnTo>
                  <a:pt x="11625" y="24104"/>
                </a:lnTo>
                <a:lnTo>
                  <a:pt x="63585" y="26574"/>
                </a:lnTo>
                <a:lnTo>
                  <a:pt x="326089" y="41948"/>
                </a:lnTo>
                <a:lnTo>
                  <a:pt x="378775" y="44157"/>
                </a:lnTo>
                <a:lnTo>
                  <a:pt x="431403" y="45589"/>
                </a:lnTo>
                <a:lnTo>
                  <a:pt x="483923" y="46032"/>
                </a:lnTo>
                <a:lnTo>
                  <a:pt x="536284" y="45277"/>
                </a:lnTo>
                <a:lnTo>
                  <a:pt x="588435" y="43113"/>
                </a:lnTo>
                <a:lnTo>
                  <a:pt x="640326" y="39331"/>
                </a:lnTo>
                <a:lnTo>
                  <a:pt x="648970" y="34790"/>
                </a:lnTo>
                <a:lnTo>
                  <a:pt x="651879" y="26241"/>
                </a:lnTo>
                <a:lnTo>
                  <a:pt x="650337" y="21920"/>
                </a:lnTo>
                <a:lnTo>
                  <a:pt x="483916" y="21920"/>
                </a:lnTo>
                <a:lnTo>
                  <a:pt x="431395" y="21476"/>
                </a:lnTo>
                <a:lnTo>
                  <a:pt x="378766" y="20043"/>
                </a:lnTo>
                <a:lnTo>
                  <a:pt x="326080" y="17833"/>
                </a:lnTo>
                <a:lnTo>
                  <a:pt x="63582" y="2466"/>
                </a:lnTo>
                <a:lnTo>
                  <a:pt x="11625" y="0"/>
                </a:lnTo>
                <a:close/>
              </a:path>
              <a:path w="652145" h="46354">
                <a:moveTo>
                  <a:pt x="640326" y="15227"/>
                </a:moveTo>
                <a:lnTo>
                  <a:pt x="588432" y="19006"/>
                </a:lnTo>
                <a:lnTo>
                  <a:pt x="536279" y="21167"/>
                </a:lnTo>
                <a:lnTo>
                  <a:pt x="483916" y="21920"/>
                </a:lnTo>
                <a:lnTo>
                  <a:pt x="650337" y="21920"/>
                </a:lnTo>
                <a:lnTo>
                  <a:pt x="649012" y="18211"/>
                </a:lnTo>
                <a:lnTo>
                  <a:pt x="640326" y="15227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424684" y="7280836"/>
            <a:ext cx="106863" cy="1421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590831" y="7282711"/>
            <a:ext cx="136525" cy="144780"/>
          </a:xfrm>
          <a:custGeom>
            <a:avLst/>
            <a:gdLst/>
            <a:ahLst/>
            <a:cxnLst/>
            <a:rect l="l" t="t" r="r" b="b"/>
            <a:pathLst>
              <a:path w="136525" h="144779">
                <a:moveTo>
                  <a:pt x="127481" y="0"/>
                </a:moveTo>
                <a:lnTo>
                  <a:pt x="118801" y="620"/>
                </a:lnTo>
                <a:lnTo>
                  <a:pt x="113110" y="8108"/>
                </a:lnTo>
                <a:lnTo>
                  <a:pt x="98604" y="46091"/>
                </a:lnTo>
                <a:lnTo>
                  <a:pt x="75452" y="78493"/>
                </a:lnTo>
                <a:lnTo>
                  <a:pt x="44827" y="103926"/>
                </a:lnTo>
                <a:lnTo>
                  <a:pt x="7904" y="120999"/>
                </a:lnTo>
                <a:lnTo>
                  <a:pt x="589" y="127238"/>
                </a:lnTo>
                <a:lnTo>
                  <a:pt x="0" y="136107"/>
                </a:lnTo>
                <a:lnTo>
                  <a:pt x="4966" y="143235"/>
                </a:lnTo>
                <a:lnTo>
                  <a:pt x="14317" y="144252"/>
                </a:lnTo>
                <a:lnTo>
                  <a:pt x="56902" y="124668"/>
                </a:lnTo>
                <a:lnTo>
                  <a:pt x="92481" y="95494"/>
                </a:lnTo>
                <a:lnTo>
                  <a:pt x="119489" y="58267"/>
                </a:lnTo>
                <a:lnTo>
                  <a:pt x="136364" y="14522"/>
                </a:lnTo>
                <a:lnTo>
                  <a:pt x="134788" y="5037"/>
                </a:lnTo>
                <a:lnTo>
                  <a:pt x="127481" y="0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766297" y="7268305"/>
            <a:ext cx="127721" cy="16576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564785" y="7430967"/>
            <a:ext cx="26034" cy="69850"/>
          </a:xfrm>
          <a:custGeom>
            <a:avLst/>
            <a:gdLst/>
            <a:ahLst/>
            <a:cxnLst/>
            <a:rect l="l" t="t" r="r" b="b"/>
            <a:pathLst>
              <a:path w="26034" h="69850">
                <a:moveTo>
                  <a:pt x="10952" y="0"/>
                </a:moveTo>
                <a:lnTo>
                  <a:pt x="2939" y="2864"/>
                </a:lnTo>
                <a:lnTo>
                  <a:pt x="0" y="11544"/>
                </a:lnTo>
                <a:lnTo>
                  <a:pt x="899" y="23201"/>
                </a:lnTo>
                <a:lnTo>
                  <a:pt x="1370" y="34861"/>
                </a:lnTo>
                <a:lnTo>
                  <a:pt x="1409" y="46530"/>
                </a:lnTo>
                <a:lnTo>
                  <a:pt x="1016" y="58216"/>
                </a:lnTo>
                <a:lnTo>
                  <a:pt x="4341" y="66933"/>
                </a:lnTo>
                <a:lnTo>
                  <a:pt x="12484" y="69832"/>
                </a:lnTo>
                <a:lnTo>
                  <a:pt x="20922" y="66923"/>
                </a:lnTo>
                <a:lnTo>
                  <a:pt x="25133" y="58216"/>
                </a:lnTo>
                <a:lnTo>
                  <a:pt x="25519" y="46530"/>
                </a:lnTo>
                <a:lnTo>
                  <a:pt x="25476" y="34861"/>
                </a:lnTo>
                <a:lnTo>
                  <a:pt x="25004" y="23201"/>
                </a:lnTo>
                <a:lnTo>
                  <a:pt x="24104" y="11544"/>
                </a:lnTo>
                <a:lnTo>
                  <a:pt x="19514" y="2907"/>
                </a:lnTo>
                <a:lnTo>
                  <a:pt x="10952" y="0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677997" y="7432714"/>
            <a:ext cx="26034" cy="78105"/>
          </a:xfrm>
          <a:custGeom>
            <a:avLst/>
            <a:gdLst/>
            <a:ahLst/>
            <a:cxnLst/>
            <a:rect l="l" t="t" r="r" b="b"/>
            <a:pathLst>
              <a:path w="26034" h="78104">
                <a:moveTo>
                  <a:pt x="11714" y="0"/>
                </a:moveTo>
                <a:lnTo>
                  <a:pt x="3510" y="2899"/>
                </a:lnTo>
                <a:lnTo>
                  <a:pt x="0" y="11634"/>
                </a:lnTo>
                <a:lnTo>
                  <a:pt x="1600" y="66320"/>
                </a:lnTo>
                <a:lnTo>
                  <a:pt x="5625" y="75038"/>
                </a:lnTo>
                <a:lnTo>
                  <a:pt x="14001" y="77955"/>
                </a:lnTo>
                <a:lnTo>
                  <a:pt x="22206" y="75056"/>
                </a:lnTo>
                <a:lnTo>
                  <a:pt x="25717" y="66320"/>
                </a:lnTo>
                <a:lnTo>
                  <a:pt x="24104" y="11634"/>
                </a:lnTo>
                <a:lnTo>
                  <a:pt x="20086" y="2917"/>
                </a:lnTo>
                <a:lnTo>
                  <a:pt x="11714" y="0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581238" y="7512398"/>
            <a:ext cx="105410" cy="38735"/>
          </a:xfrm>
          <a:custGeom>
            <a:avLst/>
            <a:gdLst/>
            <a:ahLst/>
            <a:cxnLst/>
            <a:rect l="l" t="t" r="r" b="b"/>
            <a:pathLst>
              <a:path w="105409" h="38734">
                <a:moveTo>
                  <a:pt x="105023" y="27095"/>
                </a:moveTo>
                <a:lnTo>
                  <a:pt x="55338" y="27095"/>
                </a:lnTo>
                <a:lnTo>
                  <a:pt x="65789" y="27260"/>
                </a:lnTo>
                <a:lnTo>
                  <a:pt x="75718" y="29454"/>
                </a:lnTo>
                <a:lnTo>
                  <a:pt x="84532" y="34950"/>
                </a:lnTo>
                <a:lnTo>
                  <a:pt x="93553" y="38262"/>
                </a:lnTo>
                <a:lnTo>
                  <a:pt x="101541" y="34399"/>
                </a:lnTo>
                <a:lnTo>
                  <a:pt x="105023" y="27095"/>
                </a:lnTo>
                <a:close/>
              </a:path>
              <a:path w="105409" h="38734">
                <a:moveTo>
                  <a:pt x="13946" y="0"/>
                </a:moveTo>
                <a:lnTo>
                  <a:pt x="4866" y="391"/>
                </a:lnTo>
                <a:lnTo>
                  <a:pt x="0" y="7316"/>
                </a:lnTo>
                <a:lnTo>
                  <a:pt x="503" y="16396"/>
                </a:lnTo>
                <a:lnTo>
                  <a:pt x="7532" y="23253"/>
                </a:lnTo>
                <a:lnTo>
                  <a:pt x="16697" y="26107"/>
                </a:lnTo>
                <a:lnTo>
                  <a:pt x="25955" y="27565"/>
                </a:lnTo>
                <a:lnTo>
                  <a:pt x="35359" y="27975"/>
                </a:lnTo>
                <a:lnTo>
                  <a:pt x="44959" y="27686"/>
                </a:lnTo>
                <a:lnTo>
                  <a:pt x="55338" y="27095"/>
                </a:lnTo>
                <a:lnTo>
                  <a:pt x="105023" y="27095"/>
                </a:lnTo>
                <a:lnTo>
                  <a:pt x="105285" y="26547"/>
                </a:lnTo>
                <a:lnTo>
                  <a:pt x="101576" y="17894"/>
                </a:lnTo>
                <a:lnTo>
                  <a:pt x="81079" y="6477"/>
                </a:lnTo>
                <a:lnTo>
                  <a:pt x="60191" y="4351"/>
                </a:lnTo>
                <a:lnTo>
                  <a:pt x="36400" y="4351"/>
                </a:lnTo>
                <a:lnTo>
                  <a:pt x="13946" y="0"/>
                </a:lnTo>
                <a:close/>
              </a:path>
              <a:path w="105409" h="38734">
                <a:moveTo>
                  <a:pt x="59066" y="4237"/>
                </a:moveTo>
                <a:lnTo>
                  <a:pt x="36400" y="4351"/>
                </a:lnTo>
                <a:lnTo>
                  <a:pt x="60191" y="4351"/>
                </a:lnTo>
                <a:lnTo>
                  <a:pt x="59066" y="4237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580086" y="7629466"/>
            <a:ext cx="104775" cy="28575"/>
          </a:xfrm>
          <a:custGeom>
            <a:avLst/>
            <a:gdLst/>
            <a:ahLst/>
            <a:cxnLst/>
            <a:rect l="l" t="t" r="r" b="b"/>
            <a:pathLst>
              <a:path w="104775" h="28575">
                <a:moveTo>
                  <a:pt x="52108" y="0"/>
                </a:moveTo>
                <a:lnTo>
                  <a:pt x="30124" y="1343"/>
                </a:lnTo>
                <a:lnTo>
                  <a:pt x="8132" y="5154"/>
                </a:lnTo>
                <a:lnTo>
                  <a:pt x="632" y="10743"/>
                </a:lnTo>
                <a:lnTo>
                  <a:pt x="0" y="19386"/>
                </a:lnTo>
                <a:lnTo>
                  <a:pt x="5037" y="26726"/>
                </a:lnTo>
                <a:lnTo>
                  <a:pt x="14546" y="28408"/>
                </a:lnTo>
                <a:lnTo>
                  <a:pt x="33328" y="25137"/>
                </a:lnTo>
                <a:lnTo>
                  <a:pt x="52103" y="23961"/>
                </a:lnTo>
                <a:lnTo>
                  <a:pt x="100731" y="23961"/>
                </a:lnTo>
                <a:lnTo>
                  <a:pt x="104287" y="18772"/>
                </a:lnTo>
                <a:lnTo>
                  <a:pt x="103658" y="10166"/>
                </a:lnTo>
                <a:lnTo>
                  <a:pt x="96131" y="4684"/>
                </a:lnTo>
                <a:lnTo>
                  <a:pt x="74103" y="1116"/>
                </a:lnTo>
                <a:lnTo>
                  <a:pt x="52108" y="0"/>
                </a:lnTo>
                <a:close/>
              </a:path>
              <a:path w="104775" h="28575">
                <a:moveTo>
                  <a:pt x="100731" y="23961"/>
                </a:moveTo>
                <a:lnTo>
                  <a:pt x="52103" y="23961"/>
                </a:lnTo>
                <a:lnTo>
                  <a:pt x="70892" y="24888"/>
                </a:lnTo>
                <a:lnTo>
                  <a:pt x="89717" y="27925"/>
                </a:lnTo>
                <a:lnTo>
                  <a:pt x="99235" y="26144"/>
                </a:lnTo>
                <a:lnTo>
                  <a:pt x="100731" y="23961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577675" y="7746743"/>
            <a:ext cx="93980" cy="31115"/>
          </a:xfrm>
          <a:custGeom>
            <a:avLst/>
            <a:gdLst/>
            <a:ahLst/>
            <a:cxnLst/>
            <a:rect l="l" t="t" r="r" b="b"/>
            <a:pathLst>
              <a:path w="93979" h="31115">
                <a:moveTo>
                  <a:pt x="92713" y="24253"/>
                </a:moveTo>
                <a:lnTo>
                  <a:pt x="46747" y="24253"/>
                </a:lnTo>
                <a:lnTo>
                  <a:pt x="63053" y="25927"/>
                </a:lnTo>
                <a:lnTo>
                  <a:pt x="79367" y="30748"/>
                </a:lnTo>
                <a:lnTo>
                  <a:pt x="88477" y="30286"/>
                </a:lnTo>
                <a:lnTo>
                  <a:pt x="92713" y="24253"/>
                </a:lnTo>
                <a:close/>
              </a:path>
              <a:path w="93979" h="31115">
                <a:moveTo>
                  <a:pt x="46735" y="0"/>
                </a:moveTo>
                <a:lnTo>
                  <a:pt x="26983" y="1738"/>
                </a:lnTo>
                <a:lnTo>
                  <a:pt x="7637" y="7126"/>
                </a:lnTo>
                <a:lnTo>
                  <a:pt x="533" y="13840"/>
                </a:lnTo>
                <a:lnTo>
                  <a:pt x="0" y="22872"/>
                </a:lnTo>
                <a:lnTo>
                  <a:pt x="4888" y="29845"/>
                </a:lnTo>
                <a:lnTo>
                  <a:pt x="14050" y="30379"/>
                </a:lnTo>
                <a:lnTo>
                  <a:pt x="30421" y="25735"/>
                </a:lnTo>
                <a:lnTo>
                  <a:pt x="46747" y="24253"/>
                </a:lnTo>
                <a:lnTo>
                  <a:pt x="92713" y="24253"/>
                </a:lnTo>
                <a:lnTo>
                  <a:pt x="93354" y="23341"/>
                </a:lnTo>
                <a:lnTo>
                  <a:pt x="92838" y="14285"/>
                </a:lnTo>
                <a:lnTo>
                  <a:pt x="85767" y="7494"/>
                </a:lnTo>
                <a:lnTo>
                  <a:pt x="66471" y="1916"/>
                </a:lnTo>
                <a:lnTo>
                  <a:pt x="46735" y="0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104716" y="7845991"/>
            <a:ext cx="415290" cy="937894"/>
          </a:xfrm>
          <a:custGeom>
            <a:avLst/>
            <a:gdLst/>
            <a:ahLst/>
            <a:cxnLst/>
            <a:rect l="l" t="t" r="r" b="b"/>
            <a:pathLst>
              <a:path w="415290" h="937895">
                <a:moveTo>
                  <a:pt x="142957" y="729204"/>
                </a:moveTo>
                <a:lnTo>
                  <a:pt x="118840" y="729204"/>
                </a:lnTo>
                <a:lnTo>
                  <a:pt x="136975" y="739618"/>
                </a:lnTo>
                <a:lnTo>
                  <a:pt x="116008" y="752388"/>
                </a:lnTo>
                <a:lnTo>
                  <a:pt x="94798" y="926080"/>
                </a:lnTo>
                <a:lnTo>
                  <a:pt x="96128" y="932293"/>
                </a:lnTo>
                <a:lnTo>
                  <a:pt x="100733" y="936363"/>
                </a:lnTo>
                <a:lnTo>
                  <a:pt x="106904" y="937895"/>
                </a:lnTo>
                <a:lnTo>
                  <a:pt x="112934" y="936494"/>
                </a:lnTo>
                <a:lnTo>
                  <a:pt x="128693" y="926080"/>
                </a:lnTo>
                <a:lnTo>
                  <a:pt x="118903" y="926080"/>
                </a:lnTo>
                <a:lnTo>
                  <a:pt x="100767" y="915678"/>
                </a:lnTo>
                <a:lnTo>
                  <a:pt x="121889" y="901640"/>
                </a:lnTo>
                <a:lnTo>
                  <a:pt x="142957" y="729204"/>
                </a:lnTo>
                <a:close/>
              </a:path>
              <a:path w="415290" h="937895">
                <a:moveTo>
                  <a:pt x="121889" y="901640"/>
                </a:moveTo>
                <a:lnTo>
                  <a:pt x="100767" y="915678"/>
                </a:lnTo>
                <a:lnTo>
                  <a:pt x="118903" y="926080"/>
                </a:lnTo>
                <a:lnTo>
                  <a:pt x="121889" y="901640"/>
                </a:lnTo>
                <a:close/>
              </a:path>
              <a:path w="415290" h="937895">
                <a:moveTo>
                  <a:pt x="400916" y="108696"/>
                </a:moveTo>
                <a:lnTo>
                  <a:pt x="357271" y="145862"/>
                </a:lnTo>
                <a:lnTo>
                  <a:pt x="327635" y="183773"/>
                </a:lnTo>
                <a:lnTo>
                  <a:pt x="303041" y="224901"/>
                </a:lnTo>
                <a:lnTo>
                  <a:pt x="283749" y="268661"/>
                </a:lnTo>
                <a:lnTo>
                  <a:pt x="270019" y="314465"/>
                </a:lnTo>
                <a:lnTo>
                  <a:pt x="262113" y="361726"/>
                </a:lnTo>
                <a:lnTo>
                  <a:pt x="260291" y="409858"/>
                </a:lnTo>
                <a:lnTo>
                  <a:pt x="264813" y="458275"/>
                </a:lnTo>
                <a:lnTo>
                  <a:pt x="271025" y="485454"/>
                </a:lnTo>
                <a:lnTo>
                  <a:pt x="279599" y="511609"/>
                </a:lnTo>
                <a:lnTo>
                  <a:pt x="288936" y="537524"/>
                </a:lnTo>
                <a:lnTo>
                  <a:pt x="297414" y="563914"/>
                </a:lnTo>
                <a:lnTo>
                  <a:pt x="302089" y="605186"/>
                </a:lnTo>
                <a:lnTo>
                  <a:pt x="295697" y="646146"/>
                </a:lnTo>
                <a:lnTo>
                  <a:pt x="282184" y="686154"/>
                </a:lnTo>
                <a:lnTo>
                  <a:pt x="265499" y="724569"/>
                </a:lnTo>
                <a:lnTo>
                  <a:pt x="241965" y="770762"/>
                </a:lnTo>
                <a:lnTo>
                  <a:pt x="214167" y="813724"/>
                </a:lnTo>
                <a:lnTo>
                  <a:pt x="181662" y="852702"/>
                </a:lnTo>
                <a:lnTo>
                  <a:pt x="144010" y="886938"/>
                </a:lnTo>
                <a:lnTo>
                  <a:pt x="121889" y="901640"/>
                </a:lnTo>
                <a:lnTo>
                  <a:pt x="118903" y="926080"/>
                </a:lnTo>
                <a:lnTo>
                  <a:pt x="128693" y="926080"/>
                </a:lnTo>
                <a:lnTo>
                  <a:pt x="158184" y="906591"/>
                </a:lnTo>
                <a:lnTo>
                  <a:pt x="197937" y="870889"/>
                </a:lnTo>
                <a:lnTo>
                  <a:pt x="232472" y="829980"/>
                </a:lnTo>
                <a:lnTo>
                  <a:pt x="262070" y="784462"/>
                </a:lnTo>
                <a:lnTo>
                  <a:pt x="284744" y="742823"/>
                </a:lnTo>
                <a:lnTo>
                  <a:pt x="306085" y="696741"/>
                </a:lnTo>
                <a:lnTo>
                  <a:pt x="322078" y="648972"/>
                </a:lnTo>
                <a:lnTo>
                  <a:pt x="328707" y="602268"/>
                </a:lnTo>
                <a:lnTo>
                  <a:pt x="325482" y="574011"/>
                </a:lnTo>
                <a:lnTo>
                  <a:pt x="317110" y="546748"/>
                </a:lnTo>
                <a:lnTo>
                  <a:pt x="306688" y="519959"/>
                </a:lnTo>
                <a:lnTo>
                  <a:pt x="297313" y="493124"/>
                </a:lnTo>
                <a:lnTo>
                  <a:pt x="290142" y="463009"/>
                </a:lnTo>
                <a:lnTo>
                  <a:pt x="285832" y="432435"/>
                </a:lnTo>
                <a:lnTo>
                  <a:pt x="284293" y="401593"/>
                </a:lnTo>
                <a:lnTo>
                  <a:pt x="285438" y="370670"/>
                </a:lnTo>
                <a:lnTo>
                  <a:pt x="292245" y="324330"/>
                </a:lnTo>
                <a:lnTo>
                  <a:pt x="304974" y="279820"/>
                </a:lnTo>
                <a:lnTo>
                  <a:pt x="323305" y="237576"/>
                </a:lnTo>
                <a:lnTo>
                  <a:pt x="346920" y="198034"/>
                </a:lnTo>
                <a:lnTo>
                  <a:pt x="375501" y="161630"/>
                </a:lnTo>
                <a:lnTo>
                  <a:pt x="408730" y="128799"/>
                </a:lnTo>
                <a:lnTo>
                  <a:pt x="412651" y="120399"/>
                </a:lnTo>
                <a:lnTo>
                  <a:pt x="408976" y="112638"/>
                </a:lnTo>
                <a:lnTo>
                  <a:pt x="400916" y="108696"/>
                </a:lnTo>
                <a:close/>
              </a:path>
              <a:path w="415290" h="937895">
                <a:moveTo>
                  <a:pt x="402963" y="0"/>
                </a:moveTo>
                <a:lnTo>
                  <a:pt x="356825" y="33904"/>
                </a:lnTo>
                <a:lnTo>
                  <a:pt x="320954" y="65920"/>
                </a:lnTo>
                <a:lnTo>
                  <a:pt x="286041" y="98953"/>
                </a:lnTo>
                <a:lnTo>
                  <a:pt x="252152" y="133056"/>
                </a:lnTo>
                <a:lnTo>
                  <a:pt x="219347" y="168283"/>
                </a:lnTo>
                <a:lnTo>
                  <a:pt x="192794" y="198569"/>
                </a:lnTo>
                <a:lnTo>
                  <a:pt x="154852" y="262699"/>
                </a:lnTo>
                <a:lnTo>
                  <a:pt x="147808" y="302129"/>
                </a:lnTo>
                <a:lnTo>
                  <a:pt x="148298" y="356113"/>
                </a:lnTo>
                <a:lnTo>
                  <a:pt x="151153" y="408190"/>
                </a:lnTo>
                <a:lnTo>
                  <a:pt x="150928" y="458869"/>
                </a:lnTo>
                <a:lnTo>
                  <a:pt x="142179" y="508659"/>
                </a:lnTo>
                <a:lnTo>
                  <a:pt x="119462" y="558072"/>
                </a:lnTo>
                <a:lnTo>
                  <a:pt x="93617" y="599737"/>
                </a:lnTo>
                <a:lnTo>
                  <a:pt x="68894" y="641978"/>
                </a:lnTo>
                <a:lnTo>
                  <a:pt x="45279" y="684817"/>
                </a:lnTo>
                <a:lnTo>
                  <a:pt x="22757" y="728274"/>
                </a:lnTo>
                <a:lnTo>
                  <a:pt x="1314" y="772371"/>
                </a:lnTo>
                <a:lnTo>
                  <a:pt x="0" y="779553"/>
                </a:lnTo>
                <a:lnTo>
                  <a:pt x="2392" y="785664"/>
                </a:lnTo>
                <a:lnTo>
                  <a:pt x="7648" y="789558"/>
                </a:lnTo>
                <a:lnTo>
                  <a:pt x="14928" y="790088"/>
                </a:lnTo>
                <a:lnTo>
                  <a:pt x="37846" y="784551"/>
                </a:lnTo>
                <a:lnTo>
                  <a:pt x="22129" y="784551"/>
                </a:lnTo>
                <a:lnTo>
                  <a:pt x="8515" y="766834"/>
                </a:lnTo>
                <a:lnTo>
                  <a:pt x="33656" y="760755"/>
                </a:lnTo>
                <a:lnTo>
                  <a:pt x="42524" y="742450"/>
                </a:lnTo>
                <a:lnTo>
                  <a:pt x="63879" y="700873"/>
                </a:lnTo>
                <a:lnTo>
                  <a:pt x="86254" y="659854"/>
                </a:lnTo>
                <a:lnTo>
                  <a:pt x="109707" y="619426"/>
                </a:lnTo>
                <a:lnTo>
                  <a:pt x="134295" y="579624"/>
                </a:lnTo>
                <a:lnTo>
                  <a:pt x="158091" y="537506"/>
                </a:lnTo>
                <a:lnTo>
                  <a:pt x="171246" y="500444"/>
                </a:lnTo>
                <a:lnTo>
                  <a:pt x="176369" y="461246"/>
                </a:lnTo>
                <a:lnTo>
                  <a:pt x="176040" y="412796"/>
                </a:lnTo>
                <a:lnTo>
                  <a:pt x="174542" y="385250"/>
                </a:lnTo>
                <a:lnTo>
                  <a:pt x="172778" y="357453"/>
                </a:lnTo>
                <a:lnTo>
                  <a:pt x="171617" y="329661"/>
                </a:lnTo>
                <a:lnTo>
                  <a:pt x="178559" y="267839"/>
                </a:lnTo>
                <a:lnTo>
                  <a:pt x="213275" y="211437"/>
                </a:lnTo>
                <a:lnTo>
                  <a:pt x="269225" y="150112"/>
                </a:lnTo>
                <a:lnTo>
                  <a:pt x="303112" y="116015"/>
                </a:lnTo>
                <a:lnTo>
                  <a:pt x="338013" y="82984"/>
                </a:lnTo>
                <a:lnTo>
                  <a:pt x="373876" y="50966"/>
                </a:lnTo>
                <a:lnTo>
                  <a:pt x="410647" y="19909"/>
                </a:lnTo>
                <a:lnTo>
                  <a:pt x="414714" y="11704"/>
                </a:lnTo>
                <a:lnTo>
                  <a:pt x="411078" y="4009"/>
                </a:lnTo>
                <a:lnTo>
                  <a:pt x="402963" y="0"/>
                </a:lnTo>
                <a:close/>
              </a:path>
              <a:path w="415290" h="937895">
                <a:moveTo>
                  <a:pt x="33656" y="760755"/>
                </a:moveTo>
                <a:lnTo>
                  <a:pt x="8515" y="766834"/>
                </a:lnTo>
                <a:lnTo>
                  <a:pt x="22129" y="784551"/>
                </a:lnTo>
                <a:lnTo>
                  <a:pt x="33656" y="760755"/>
                </a:lnTo>
                <a:close/>
              </a:path>
              <a:path w="415290" h="937895">
                <a:moveTo>
                  <a:pt x="130771" y="717151"/>
                </a:moveTo>
                <a:lnTo>
                  <a:pt x="124809" y="718803"/>
                </a:lnTo>
                <a:lnTo>
                  <a:pt x="97428" y="735450"/>
                </a:lnTo>
                <a:lnTo>
                  <a:pt x="69152" y="748900"/>
                </a:lnTo>
                <a:lnTo>
                  <a:pt x="39632" y="759310"/>
                </a:lnTo>
                <a:lnTo>
                  <a:pt x="33656" y="760755"/>
                </a:lnTo>
                <a:lnTo>
                  <a:pt x="22129" y="784551"/>
                </a:lnTo>
                <a:lnTo>
                  <a:pt x="37846" y="784551"/>
                </a:lnTo>
                <a:lnTo>
                  <a:pt x="47693" y="782172"/>
                </a:lnTo>
                <a:lnTo>
                  <a:pt x="78628" y="771249"/>
                </a:lnTo>
                <a:lnTo>
                  <a:pt x="108226" y="757128"/>
                </a:lnTo>
                <a:lnTo>
                  <a:pt x="116008" y="752388"/>
                </a:lnTo>
                <a:lnTo>
                  <a:pt x="118840" y="729204"/>
                </a:lnTo>
                <a:lnTo>
                  <a:pt x="142957" y="729204"/>
                </a:lnTo>
                <a:lnTo>
                  <a:pt x="141573" y="723119"/>
                </a:lnTo>
                <a:lnTo>
                  <a:pt x="136935" y="718846"/>
                </a:lnTo>
                <a:lnTo>
                  <a:pt x="130771" y="717151"/>
                </a:lnTo>
                <a:close/>
              </a:path>
              <a:path w="415290" h="937895">
                <a:moveTo>
                  <a:pt x="118840" y="729204"/>
                </a:moveTo>
                <a:lnTo>
                  <a:pt x="116008" y="752388"/>
                </a:lnTo>
                <a:lnTo>
                  <a:pt x="136975" y="739618"/>
                </a:lnTo>
                <a:lnTo>
                  <a:pt x="118840" y="729204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160997" y="7271992"/>
            <a:ext cx="3155950" cy="1000760"/>
          </a:xfrm>
          <a:custGeom>
            <a:avLst/>
            <a:gdLst/>
            <a:ahLst/>
            <a:cxnLst/>
            <a:rect l="l" t="t" r="r" b="b"/>
            <a:pathLst>
              <a:path w="3155950" h="1000759">
                <a:moveTo>
                  <a:pt x="3047403" y="0"/>
                </a:moveTo>
                <a:lnTo>
                  <a:pt x="108000" y="0"/>
                </a:lnTo>
                <a:lnTo>
                  <a:pt x="45562" y="1687"/>
                </a:lnTo>
                <a:lnTo>
                  <a:pt x="13500" y="13500"/>
                </a:lnTo>
                <a:lnTo>
                  <a:pt x="1687" y="45562"/>
                </a:lnTo>
                <a:lnTo>
                  <a:pt x="0" y="108000"/>
                </a:lnTo>
                <a:lnTo>
                  <a:pt x="0" y="892403"/>
                </a:lnTo>
                <a:lnTo>
                  <a:pt x="1687" y="954841"/>
                </a:lnTo>
                <a:lnTo>
                  <a:pt x="13500" y="986904"/>
                </a:lnTo>
                <a:lnTo>
                  <a:pt x="45562" y="998716"/>
                </a:lnTo>
                <a:lnTo>
                  <a:pt x="108000" y="1000404"/>
                </a:lnTo>
                <a:lnTo>
                  <a:pt x="3047403" y="1000404"/>
                </a:lnTo>
                <a:lnTo>
                  <a:pt x="3109841" y="998716"/>
                </a:lnTo>
                <a:lnTo>
                  <a:pt x="3141903" y="986904"/>
                </a:lnTo>
                <a:lnTo>
                  <a:pt x="3153716" y="954841"/>
                </a:lnTo>
                <a:lnTo>
                  <a:pt x="3155403" y="892403"/>
                </a:lnTo>
                <a:lnTo>
                  <a:pt x="3155403" y="108000"/>
                </a:lnTo>
                <a:lnTo>
                  <a:pt x="3153716" y="45562"/>
                </a:lnTo>
                <a:lnTo>
                  <a:pt x="3141903" y="13500"/>
                </a:lnTo>
                <a:lnTo>
                  <a:pt x="3109841" y="1687"/>
                </a:lnTo>
                <a:lnTo>
                  <a:pt x="304740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9280998" y="7403344"/>
            <a:ext cx="24339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spc="-7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100" b="1" i="1" spc="-20" dirty="0">
                <a:solidFill>
                  <a:srgbClr val="414042"/>
                </a:solidFill>
                <a:latin typeface="Arial"/>
                <a:cs typeface="Arial"/>
              </a:rPr>
              <a:t>third </a:t>
            </a:r>
            <a:r>
              <a:rPr sz="1100" b="1" i="1" spc="-70" dirty="0">
                <a:solidFill>
                  <a:srgbClr val="414042"/>
                </a:solidFill>
                <a:latin typeface="Arial"/>
                <a:cs typeface="Arial"/>
              </a:rPr>
              <a:t>hidden </a:t>
            </a:r>
            <a:r>
              <a:rPr sz="1100" b="1" i="1" spc="-65" dirty="0">
                <a:solidFill>
                  <a:srgbClr val="414042"/>
                </a:solidFill>
                <a:latin typeface="Arial"/>
                <a:cs typeface="Arial"/>
              </a:rPr>
              <a:t>tool </a:t>
            </a:r>
            <a:r>
              <a:rPr sz="1100" b="1" i="1" spc="-55" dirty="0">
                <a:solidFill>
                  <a:srgbClr val="414042"/>
                </a:solidFill>
                <a:latin typeface="Arial"/>
                <a:cs typeface="Arial"/>
              </a:rPr>
              <a:t>located </a:t>
            </a:r>
            <a:r>
              <a:rPr sz="1100" b="1" i="1" spc="-70" dirty="0">
                <a:solidFill>
                  <a:srgbClr val="414042"/>
                </a:solidFill>
                <a:latin typeface="Arial"/>
                <a:cs typeface="Arial"/>
              </a:rPr>
              <a:t>here is</a:t>
            </a:r>
            <a:r>
              <a:rPr sz="1100" b="1" i="1" spc="-8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00" b="1" i="1" spc="-55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9344738" y="8094992"/>
            <a:ext cx="2780030" cy="0"/>
          </a:xfrm>
          <a:custGeom>
            <a:avLst/>
            <a:gdLst/>
            <a:ahLst/>
            <a:cxnLst/>
            <a:rect l="l" t="t" r="r" b="b"/>
            <a:pathLst>
              <a:path w="2780029">
                <a:moveTo>
                  <a:pt x="0" y="0"/>
                </a:moveTo>
                <a:lnTo>
                  <a:pt x="2779585" y="0"/>
                </a:lnTo>
              </a:path>
            </a:pathLst>
          </a:custGeom>
          <a:ln w="12700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306398" y="80949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143502" y="80949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9914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3970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62416" y="8486078"/>
            <a:ext cx="190969" cy="2224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578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578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57898" y="8486078"/>
            <a:ext cx="95478" cy="22247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2196113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2190169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218616" y="8486078"/>
            <a:ext cx="190969" cy="2224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23140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3140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314098" y="8486078"/>
            <a:ext cx="95478" cy="22247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33267" y="0"/>
            <a:ext cx="0" cy="9000490"/>
          </a:xfrm>
          <a:custGeom>
            <a:avLst/>
            <a:gdLst/>
            <a:ahLst/>
            <a:cxnLst/>
            <a:rect l="l" t="t" r="r" b="b"/>
            <a:pathLst>
              <a:path h="9000490">
                <a:moveTo>
                  <a:pt x="0" y="0"/>
                </a:moveTo>
                <a:lnTo>
                  <a:pt x="0" y="8999994"/>
                </a:lnTo>
              </a:path>
            </a:pathLst>
          </a:custGeom>
          <a:ln w="3175">
            <a:solidFill>
              <a:srgbClr val="EC008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279083" y="8494274"/>
            <a:ext cx="148590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80" dirty="0">
                <a:solidFill>
                  <a:srgbClr val="FFFBF2"/>
                </a:solidFill>
                <a:latin typeface="Arial"/>
                <a:cs typeface="Arial"/>
              </a:rPr>
              <a:t>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2233873" y="8494274"/>
            <a:ext cx="154305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FFFBF2"/>
                </a:solidFill>
                <a:latin typeface="Arial"/>
                <a:cs typeface="Arial"/>
              </a:rPr>
              <a:t>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220595" y="50355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064388" y="50355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904670" y="50355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456783" y="544977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80073" y="5921373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C189B932-2DD5-4FC8-80B6-9F376F98309D}"/>
              </a:ext>
            </a:extLst>
          </p:cNvPr>
          <p:cNvSpPr/>
          <p:nvPr/>
        </p:nvSpPr>
        <p:spPr>
          <a:xfrm>
            <a:off x="8473351" y="5028577"/>
            <a:ext cx="325148" cy="2090769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77" name="TextBox 76"/>
          <p:cNvSpPr txBox="1"/>
          <p:nvPr/>
        </p:nvSpPr>
        <p:spPr>
          <a:xfrm>
            <a:off x="8904670" y="5921373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766300" y="5921373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094025" y="37698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1059331" y="416255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1059331" y="504560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906788" y="674737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344292" y="674737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059331" y="676347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1490481" y="676347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368362" y="7746743"/>
            <a:ext cx="273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Sword</a:t>
            </a:r>
            <a:endParaRPr lang="en-S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671996" cy="9000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46797" y="467995"/>
            <a:ext cx="4514850" cy="4244340"/>
          </a:xfrm>
          <a:custGeom>
            <a:avLst/>
            <a:gdLst/>
            <a:ahLst/>
            <a:cxnLst/>
            <a:rect l="l" t="t" r="r" b="b"/>
            <a:pathLst>
              <a:path w="4514850" h="4244340">
                <a:moveTo>
                  <a:pt x="0" y="4243793"/>
                </a:moveTo>
                <a:lnTo>
                  <a:pt x="4514405" y="4243793"/>
                </a:lnTo>
                <a:lnTo>
                  <a:pt x="4514405" y="0"/>
                </a:lnTo>
                <a:lnTo>
                  <a:pt x="0" y="0"/>
                </a:lnTo>
                <a:lnTo>
                  <a:pt x="0" y="4243793"/>
                </a:lnTo>
                <a:close/>
              </a:path>
            </a:pathLst>
          </a:custGeom>
          <a:solidFill>
            <a:srgbClr val="F1BA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94349" y="4754536"/>
            <a:ext cx="1577975" cy="2383790"/>
          </a:xfrm>
          <a:custGeom>
            <a:avLst/>
            <a:gdLst/>
            <a:ahLst/>
            <a:cxnLst/>
            <a:rect l="l" t="t" r="r" b="b"/>
            <a:pathLst>
              <a:path w="1577975" h="2383790">
                <a:moveTo>
                  <a:pt x="774700" y="0"/>
                </a:moveTo>
                <a:lnTo>
                  <a:pt x="326826" y="12104"/>
                </a:lnTo>
                <a:lnTo>
                  <a:pt x="96837" y="96837"/>
                </a:lnTo>
                <a:lnTo>
                  <a:pt x="12104" y="326826"/>
                </a:lnTo>
                <a:lnTo>
                  <a:pt x="0" y="774700"/>
                </a:lnTo>
                <a:lnTo>
                  <a:pt x="0" y="1609001"/>
                </a:lnTo>
                <a:lnTo>
                  <a:pt x="12104" y="2056874"/>
                </a:lnTo>
                <a:lnTo>
                  <a:pt x="96837" y="2286863"/>
                </a:lnTo>
                <a:lnTo>
                  <a:pt x="326826" y="2371596"/>
                </a:lnTo>
                <a:lnTo>
                  <a:pt x="774700" y="2383701"/>
                </a:lnTo>
                <a:lnTo>
                  <a:pt x="803008" y="2383701"/>
                </a:lnTo>
                <a:lnTo>
                  <a:pt x="1250881" y="2371596"/>
                </a:lnTo>
                <a:lnTo>
                  <a:pt x="1480870" y="2286863"/>
                </a:lnTo>
                <a:lnTo>
                  <a:pt x="1565603" y="2056874"/>
                </a:lnTo>
                <a:lnTo>
                  <a:pt x="1577708" y="1609001"/>
                </a:lnTo>
                <a:lnTo>
                  <a:pt x="1577708" y="774700"/>
                </a:lnTo>
                <a:lnTo>
                  <a:pt x="1565603" y="326826"/>
                </a:lnTo>
                <a:lnTo>
                  <a:pt x="1480870" y="96837"/>
                </a:lnTo>
                <a:lnTo>
                  <a:pt x="1250881" y="12104"/>
                </a:lnTo>
                <a:lnTo>
                  <a:pt x="803008" y="0"/>
                </a:lnTo>
                <a:lnTo>
                  <a:pt x="774700" y="0"/>
                </a:lnTo>
                <a:close/>
              </a:path>
            </a:pathLst>
          </a:custGeom>
          <a:ln w="482600">
            <a:solidFill>
              <a:srgbClr val="C9C7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31379" y="4493095"/>
            <a:ext cx="2082800" cy="315595"/>
          </a:xfrm>
          <a:custGeom>
            <a:avLst/>
            <a:gdLst/>
            <a:ahLst/>
            <a:cxnLst/>
            <a:rect l="l" t="t" r="r" b="b"/>
            <a:pathLst>
              <a:path w="2082800" h="315595">
                <a:moveTo>
                  <a:pt x="0" y="315467"/>
                </a:moveTo>
                <a:lnTo>
                  <a:pt x="2082799" y="315467"/>
                </a:lnTo>
                <a:lnTo>
                  <a:pt x="2082799" y="0"/>
                </a:lnTo>
                <a:lnTo>
                  <a:pt x="0" y="0"/>
                </a:lnTo>
                <a:lnTo>
                  <a:pt x="0" y="315467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31379" y="4808563"/>
            <a:ext cx="2082800" cy="2580640"/>
          </a:xfrm>
          <a:custGeom>
            <a:avLst/>
            <a:gdLst/>
            <a:ahLst/>
            <a:cxnLst/>
            <a:rect l="l" t="t" r="r" b="b"/>
            <a:pathLst>
              <a:path w="2082800" h="2580640">
                <a:moveTo>
                  <a:pt x="0" y="0"/>
                </a:moveTo>
                <a:lnTo>
                  <a:pt x="2082799" y="0"/>
                </a:lnTo>
                <a:lnTo>
                  <a:pt x="2082799" y="2580131"/>
                </a:lnTo>
                <a:lnTo>
                  <a:pt x="0" y="2580131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13205" y="5720727"/>
            <a:ext cx="3540125" cy="3047365"/>
          </a:xfrm>
          <a:custGeom>
            <a:avLst/>
            <a:gdLst/>
            <a:ahLst/>
            <a:cxnLst/>
            <a:rect l="l" t="t" r="r" b="b"/>
            <a:pathLst>
              <a:path w="3540125" h="3047365">
                <a:moveTo>
                  <a:pt x="3287991" y="0"/>
                </a:moveTo>
                <a:lnTo>
                  <a:pt x="251993" y="0"/>
                </a:lnTo>
                <a:lnTo>
                  <a:pt x="106309" y="3937"/>
                </a:lnTo>
                <a:lnTo>
                  <a:pt x="31499" y="31500"/>
                </a:lnTo>
                <a:lnTo>
                  <a:pt x="3937" y="106315"/>
                </a:lnTo>
                <a:lnTo>
                  <a:pt x="0" y="252006"/>
                </a:lnTo>
                <a:lnTo>
                  <a:pt x="0" y="2795130"/>
                </a:lnTo>
                <a:lnTo>
                  <a:pt x="3937" y="2940813"/>
                </a:lnTo>
                <a:lnTo>
                  <a:pt x="31499" y="3015624"/>
                </a:lnTo>
                <a:lnTo>
                  <a:pt x="106309" y="3043186"/>
                </a:lnTo>
                <a:lnTo>
                  <a:pt x="251993" y="3047123"/>
                </a:lnTo>
                <a:lnTo>
                  <a:pt x="3287991" y="3047123"/>
                </a:lnTo>
                <a:lnTo>
                  <a:pt x="3433682" y="3043186"/>
                </a:lnTo>
                <a:lnTo>
                  <a:pt x="3508497" y="3015624"/>
                </a:lnTo>
                <a:lnTo>
                  <a:pt x="3536060" y="2940813"/>
                </a:lnTo>
                <a:lnTo>
                  <a:pt x="3539998" y="2795130"/>
                </a:lnTo>
                <a:lnTo>
                  <a:pt x="3539998" y="252006"/>
                </a:lnTo>
                <a:lnTo>
                  <a:pt x="3536060" y="106315"/>
                </a:lnTo>
                <a:lnTo>
                  <a:pt x="3508497" y="31500"/>
                </a:lnTo>
                <a:lnTo>
                  <a:pt x="3433682" y="3937"/>
                </a:lnTo>
                <a:lnTo>
                  <a:pt x="3287991" y="0"/>
                </a:lnTo>
                <a:close/>
              </a:path>
            </a:pathLst>
          </a:custGeom>
          <a:solidFill>
            <a:srgbClr val="3F3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9352" y="1228559"/>
            <a:ext cx="5580380" cy="1852295"/>
          </a:xfrm>
          <a:custGeom>
            <a:avLst/>
            <a:gdLst/>
            <a:ahLst/>
            <a:cxnLst/>
            <a:rect l="l" t="t" r="r" b="b"/>
            <a:pathLst>
              <a:path w="5580380" h="1852295">
                <a:moveTo>
                  <a:pt x="0" y="0"/>
                </a:moveTo>
                <a:lnTo>
                  <a:pt x="0" y="1851736"/>
                </a:lnTo>
                <a:lnTo>
                  <a:pt x="5579999" y="1851736"/>
                </a:lnTo>
                <a:lnTo>
                  <a:pt x="5452999" y="7259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0700" y="1217615"/>
            <a:ext cx="5579745" cy="1795145"/>
          </a:xfrm>
          <a:custGeom>
            <a:avLst/>
            <a:gdLst/>
            <a:ahLst/>
            <a:cxnLst/>
            <a:rect l="l" t="t" r="r" b="b"/>
            <a:pathLst>
              <a:path w="5579745" h="1795145">
                <a:moveTo>
                  <a:pt x="0" y="81368"/>
                </a:moveTo>
                <a:lnTo>
                  <a:pt x="0" y="1794903"/>
                </a:lnTo>
                <a:lnTo>
                  <a:pt x="5579745" y="1794903"/>
                </a:lnTo>
                <a:lnTo>
                  <a:pt x="5452757" y="0"/>
                </a:lnTo>
                <a:lnTo>
                  <a:pt x="0" y="81368"/>
                </a:lnTo>
                <a:close/>
              </a:path>
            </a:pathLst>
          </a:custGeom>
          <a:ln w="25400">
            <a:solidFill>
              <a:srgbClr val="2CB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90900" y="1411845"/>
            <a:ext cx="5183505" cy="1467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7485">
              <a:lnSpc>
                <a:spcPct val="125000"/>
              </a:lnSpc>
              <a:spcBef>
                <a:spcPts val="100"/>
              </a:spcBef>
            </a:pPr>
            <a:r>
              <a:rPr sz="1400" i="1" spc="-55" dirty="0">
                <a:solidFill>
                  <a:srgbClr val="414042"/>
                </a:solidFill>
                <a:latin typeface="Arial"/>
                <a:cs typeface="Arial"/>
              </a:rPr>
              <a:t>Captain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Buster,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made </a:t>
            </a:r>
            <a:r>
              <a:rPr sz="1400" i="1" spc="90" dirty="0">
                <a:solidFill>
                  <a:srgbClr val="414042"/>
                </a:solidFill>
                <a:latin typeface="Arial"/>
                <a:cs typeface="Arial"/>
              </a:rPr>
              <a:t>it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60" dirty="0">
                <a:solidFill>
                  <a:srgbClr val="414042"/>
                </a:solidFill>
                <a:latin typeface="Arial"/>
                <a:cs typeface="Arial"/>
              </a:rPr>
              <a:t>entrance 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of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Drug </a:t>
            </a:r>
            <a:r>
              <a:rPr sz="1400" i="1" spc="-65" dirty="0">
                <a:solidFill>
                  <a:srgbClr val="414042"/>
                </a:solidFill>
                <a:latin typeface="Arial"/>
                <a:cs typeface="Arial"/>
              </a:rPr>
              <a:t>Lord’s </a:t>
            </a:r>
            <a:r>
              <a:rPr sz="1400" i="1" spc="-30" dirty="0">
                <a:solidFill>
                  <a:srgbClr val="414042"/>
                </a:solidFill>
                <a:latin typeface="Arial"/>
                <a:cs typeface="Arial"/>
              </a:rPr>
              <a:t>Lair </a:t>
            </a:r>
            <a:r>
              <a:rPr sz="1400" i="1" spc="10" dirty="0">
                <a:solidFill>
                  <a:srgbClr val="414042"/>
                </a:solidFill>
                <a:latin typeface="Arial"/>
                <a:cs typeface="Arial"/>
              </a:rPr>
              <a:t>but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they </a:t>
            </a:r>
            <a:r>
              <a:rPr sz="1400" i="1" spc="-45" dirty="0">
                <a:solidFill>
                  <a:srgbClr val="414042"/>
                </a:solidFill>
                <a:latin typeface="Arial"/>
                <a:cs typeface="Arial"/>
              </a:rPr>
              <a:t>cannot</a:t>
            </a:r>
            <a:r>
              <a:rPr sz="1400" i="1" spc="2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enter!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850"/>
              </a:spcBef>
            </a:pPr>
            <a:r>
              <a:rPr sz="1400" i="1" spc="-18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unlock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120" dirty="0">
                <a:solidFill>
                  <a:srgbClr val="414042"/>
                </a:solidFill>
                <a:latin typeface="Arial"/>
                <a:cs typeface="Arial"/>
              </a:rPr>
              <a:t>door, </a:t>
            </a:r>
            <a:r>
              <a:rPr sz="1400" i="1" spc="-110" dirty="0">
                <a:solidFill>
                  <a:srgbClr val="414042"/>
                </a:solidFill>
                <a:latin typeface="Arial"/>
                <a:cs typeface="Arial"/>
              </a:rPr>
              <a:t>Hassan </a:t>
            </a:r>
            <a:r>
              <a:rPr sz="1400" i="1" spc="-85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Ashley </a:t>
            </a:r>
            <a:r>
              <a:rPr sz="1400" i="1" spc="-110" dirty="0">
                <a:solidFill>
                  <a:srgbClr val="414042"/>
                </a:solidFill>
                <a:latin typeface="Arial"/>
                <a:cs typeface="Arial"/>
              </a:rPr>
              <a:t>need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spc="-90" dirty="0">
                <a:solidFill>
                  <a:srgbClr val="414042"/>
                </a:solidFill>
                <a:latin typeface="Arial"/>
                <a:cs typeface="Arial"/>
              </a:rPr>
              <a:t>crack </a:t>
            </a:r>
            <a:r>
              <a:rPr sz="1400" i="1" spc="-2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spc="-75" dirty="0">
                <a:solidFill>
                  <a:srgbClr val="414042"/>
                </a:solidFill>
                <a:latin typeface="Arial"/>
                <a:cs typeface="Arial"/>
              </a:rPr>
              <a:t>secret </a:t>
            </a:r>
            <a:r>
              <a:rPr sz="1400" i="1" spc="-120" dirty="0">
                <a:solidFill>
                  <a:srgbClr val="414042"/>
                </a:solidFill>
                <a:latin typeface="Arial"/>
                <a:cs typeface="Arial"/>
              </a:rPr>
              <a:t>code. 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They </a:t>
            </a:r>
            <a:r>
              <a:rPr sz="1400" i="1" spc="-100" dirty="0">
                <a:solidFill>
                  <a:srgbClr val="414042"/>
                </a:solidFill>
                <a:latin typeface="Arial"/>
                <a:cs typeface="Arial"/>
              </a:rPr>
              <a:t>need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identify </a:t>
            </a:r>
            <a:r>
              <a:rPr sz="1400" i="1" spc="-10" dirty="0">
                <a:solidFill>
                  <a:srgbClr val="414042"/>
                </a:solidFill>
                <a:latin typeface="Arial"/>
                <a:cs typeface="Arial"/>
              </a:rPr>
              <a:t>the </a:t>
            </a:r>
            <a:r>
              <a:rPr sz="1400" i="1" dirty="0">
                <a:solidFill>
                  <a:srgbClr val="414042"/>
                </a:solidFill>
                <a:latin typeface="Arial"/>
                <a:cs typeface="Arial"/>
              </a:rPr>
              <a:t>right </a:t>
            </a:r>
            <a:r>
              <a:rPr sz="1400" i="1" spc="-45" dirty="0">
                <a:solidFill>
                  <a:srgbClr val="414042"/>
                </a:solidFill>
                <a:latin typeface="Arial"/>
                <a:cs typeface="Arial"/>
              </a:rPr>
              <a:t>qualities </a:t>
            </a:r>
            <a:r>
              <a:rPr sz="1400" i="1" spc="-80" dirty="0">
                <a:solidFill>
                  <a:srgbClr val="414042"/>
                </a:solidFill>
                <a:latin typeface="Arial"/>
                <a:cs typeface="Arial"/>
              </a:rPr>
              <a:t>and </a:t>
            </a:r>
            <a:r>
              <a:rPr sz="1400" i="1" spc="-95" dirty="0">
                <a:solidFill>
                  <a:srgbClr val="414042"/>
                </a:solidFill>
                <a:latin typeface="Arial"/>
                <a:cs typeface="Arial"/>
              </a:rPr>
              <a:t>values </a:t>
            </a:r>
            <a:r>
              <a:rPr sz="1400" i="1" spc="-15" dirty="0">
                <a:solidFill>
                  <a:srgbClr val="414042"/>
                </a:solidFill>
                <a:latin typeface="Arial"/>
                <a:cs typeface="Arial"/>
              </a:rPr>
              <a:t>for </a:t>
            </a:r>
            <a:r>
              <a:rPr sz="1400" i="1" spc="-105" dirty="0">
                <a:solidFill>
                  <a:srgbClr val="414042"/>
                </a:solidFill>
                <a:latin typeface="Arial"/>
                <a:cs typeface="Arial"/>
              </a:rPr>
              <a:t>people </a:t>
            </a:r>
            <a:r>
              <a:rPr sz="1400" i="1" spc="-5" dirty="0">
                <a:solidFill>
                  <a:srgbClr val="414042"/>
                </a:solidFill>
                <a:latin typeface="Arial"/>
                <a:cs typeface="Arial"/>
              </a:rPr>
              <a:t>to  </a:t>
            </a:r>
            <a:r>
              <a:rPr sz="1400" i="1" spc="-25" dirty="0">
                <a:solidFill>
                  <a:srgbClr val="414042"/>
                </a:solidFill>
                <a:latin typeface="Arial"/>
                <a:cs typeface="Arial"/>
              </a:rPr>
              <a:t>stay</a:t>
            </a:r>
            <a:r>
              <a:rPr sz="1400" i="1" spc="16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00" i="1" spc="-45" dirty="0">
                <a:solidFill>
                  <a:srgbClr val="414042"/>
                </a:solidFill>
                <a:latin typeface="Arial"/>
                <a:cs typeface="Arial"/>
              </a:rPr>
              <a:t>drug-free.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28743" y="6778821"/>
            <a:ext cx="614045" cy="1628775"/>
          </a:xfrm>
          <a:custGeom>
            <a:avLst/>
            <a:gdLst/>
            <a:ahLst/>
            <a:cxnLst/>
            <a:rect l="l" t="t" r="r" b="b"/>
            <a:pathLst>
              <a:path w="614045" h="1628775">
                <a:moveTo>
                  <a:pt x="541629" y="0"/>
                </a:moveTo>
                <a:lnTo>
                  <a:pt x="71996" y="0"/>
                </a:ln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1556448"/>
                </a:lnTo>
                <a:lnTo>
                  <a:pt x="1124" y="1598071"/>
                </a:lnTo>
                <a:lnTo>
                  <a:pt x="8999" y="1619445"/>
                </a:lnTo>
                <a:lnTo>
                  <a:pt x="30373" y="1627319"/>
                </a:lnTo>
                <a:lnTo>
                  <a:pt x="71996" y="1628444"/>
                </a:lnTo>
                <a:lnTo>
                  <a:pt x="541629" y="1628444"/>
                </a:lnTo>
                <a:lnTo>
                  <a:pt x="583259" y="1627319"/>
                </a:lnTo>
                <a:lnTo>
                  <a:pt x="604637" y="1619445"/>
                </a:lnTo>
                <a:lnTo>
                  <a:pt x="612513" y="1598071"/>
                </a:lnTo>
                <a:lnTo>
                  <a:pt x="613638" y="1556448"/>
                </a:lnTo>
                <a:lnTo>
                  <a:pt x="613638" y="71996"/>
                </a:lnTo>
                <a:lnTo>
                  <a:pt x="612513" y="30373"/>
                </a:lnTo>
                <a:lnTo>
                  <a:pt x="604637" y="8999"/>
                </a:lnTo>
                <a:lnTo>
                  <a:pt x="583259" y="1124"/>
                </a:lnTo>
                <a:lnTo>
                  <a:pt x="5416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28743" y="6778821"/>
            <a:ext cx="614045" cy="1628775"/>
          </a:xfrm>
          <a:custGeom>
            <a:avLst/>
            <a:gdLst/>
            <a:ahLst/>
            <a:cxnLst/>
            <a:rect l="l" t="t" r="r" b="b"/>
            <a:pathLst>
              <a:path w="614045" h="1628775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1556448"/>
                </a:lnTo>
                <a:lnTo>
                  <a:pt x="1124" y="1598071"/>
                </a:lnTo>
                <a:lnTo>
                  <a:pt x="8999" y="1619445"/>
                </a:lnTo>
                <a:lnTo>
                  <a:pt x="30373" y="1627319"/>
                </a:lnTo>
                <a:lnTo>
                  <a:pt x="71996" y="1628444"/>
                </a:lnTo>
                <a:lnTo>
                  <a:pt x="541629" y="1628444"/>
                </a:lnTo>
                <a:lnTo>
                  <a:pt x="583259" y="1627319"/>
                </a:lnTo>
                <a:lnTo>
                  <a:pt x="604637" y="1619445"/>
                </a:lnTo>
                <a:lnTo>
                  <a:pt x="612513" y="1598071"/>
                </a:lnTo>
                <a:lnTo>
                  <a:pt x="613638" y="1556448"/>
                </a:lnTo>
                <a:lnTo>
                  <a:pt x="613638" y="71996"/>
                </a:lnTo>
                <a:lnTo>
                  <a:pt x="612513" y="30373"/>
                </a:lnTo>
                <a:lnTo>
                  <a:pt x="604637" y="8999"/>
                </a:lnTo>
                <a:lnTo>
                  <a:pt x="583259" y="1124"/>
                </a:lnTo>
                <a:lnTo>
                  <a:pt x="541629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75460" y="6726059"/>
            <a:ext cx="699770" cy="1678305"/>
          </a:xfrm>
          <a:custGeom>
            <a:avLst/>
            <a:gdLst/>
            <a:ahLst/>
            <a:cxnLst/>
            <a:rect l="l" t="t" r="r" b="b"/>
            <a:pathLst>
              <a:path w="699770" h="1678304">
                <a:moveTo>
                  <a:pt x="0" y="0"/>
                </a:moveTo>
                <a:lnTo>
                  <a:pt x="699516" y="0"/>
                </a:lnTo>
                <a:lnTo>
                  <a:pt x="699516" y="1677923"/>
                </a:lnTo>
                <a:lnTo>
                  <a:pt x="0" y="16779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98320" y="6780924"/>
            <a:ext cx="699770" cy="1678305"/>
          </a:xfrm>
          <a:custGeom>
            <a:avLst/>
            <a:gdLst/>
            <a:ahLst/>
            <a:cxnLst/>
            <a:rect l="l" t="t" r="r" b="b"/>
            <a:pathLst>
              <a:path w="699770" h="1678304">
                <a:moveTo>
                  <a:pt x="0" y="0"/>
                </a:moveTo>
                <a:lnTo>
                  <a:pt x="699516" y="0"/>
                </a:lnTo>
                <a:lnTo>
                  <a:pt x="699516" y="1677924"/>
                </a:lnTo>
                <a:lnTo>
                  <a:pt x="0" y="1677924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25358" y="7023137"/>
            <a:ext cx="421005" cy="0"/>
          </a:xfrm>
          <a:custGeom>
            <a:avLst/>
            <a:gdLst/>
            <a:ahLst/>
            <a:cxnLst/>
            <a:rect l="l" t="t" r="r" b="b"/>
            <a:pathLst>
              <a:path w="421004">
                <a:moveTo>
                  <a:pt x="0" y="0"/>
                </a:moveTo>
                <a:lnTo>
                  <a:pt x="420408" y="0"/>
                </a:lnTo>
              </a:path>
            </a:pathLst>
          </a:custGeom>
          <a:ln w="339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25358" y="8112194"/>
            <a:ext cx="421005" cy="0"/>
          </a:xfrm>
          <a:custGeom>
            <a:avLst/>
            <a:gdLst/>
            <a:ahLst/>
            <a:cxnLst/>
            <a:rect l="l" t="t" r="r" b="b"/>
            <a:pathLst>
              <a:path w="421004">
                <a:moveTo>
                  <a:pt x="0" y="0"/>
                </a:moveTo>
                <a:lnTo>
                  <a:pt x="420408" y="0"/>
                </a:lnTo>
              </a:path>
            </a:pathLst>
          </a:custGeom>
          <a:ln w="3399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33461" y="6778821"/>
            <a:ext cx="614045" cy="1628775"/>
          </a:xfrm>
          <a:custGeom>
            <a:avLst/>
            <a:gdLst/>
            <a:ahLst/>
            <a:cxnLst/>
            <a:rect l="l" t="t" r="r" b="b"/>
            <a:pathLst>
              <a:path w="614045" h="1628775">
                <a:moveTo>
                  <a:pt x="541629" y="0"/>
                </a:moveTo>
                <a:lnTo>
                  <a:pt x="71996" y="0"/>
                </a:ln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1556448"/>
                </a:lnTo>
                <a:lnTo>
                  <a:pt x="1124" y="1598071"/>
                </a:lnTo>
                <a:lnTo>
                  <a:pt x="8999" y="1619445"/>
                </a:lnTo>
                <a:lnTo>
                  <a:pt x="30373" y="1627319"/>
                </a:lnTo>
                <a:lnTo>
                  <a:pt x="71996" y="1628444"/>
                </a:lnTo>
                <a:lnTo>
                  <a:pt x="541629" y="1628444"/>
                </a:lnTo>
                <a:lnTo>
                  <a:pt x="583259" y="1627319"/>
                </a:lnTo>
                <a:lnTo>
                  <a:pt x="604637" y="1619445"/>
                </a:lnTo>
                <a:lnTo>
                  <a:pt x="612513" y="1598071"/>
                </a:lnTo>
                <a:lnTo>
                  <a:pt x="613638" y="1556448"/>
                </a:lnTo>
                <a:lnTo>
                  <a:pt x="613638" y="71996"/>
                </a:lnTo>
                <a:lnTo>
                  <a:pt x="612513" y="30373"/>
                </a:lnTo>
                <a:lnTo>
                  <a:pt x="604637" y="8999"/>
                </a:lnTo>
                <a:lnTo>
                  <a:pt x="583259" y="1124"/>
                </a:lnTo>
                <a:lnTo>
                  <a:pt x="5416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33461" y="6778821"/>
            <a:ext cx="614045" cy="1628775"/>
          </a:xfrm>
          <a:custGeom>
            <a:avLst/>
            <a:gdLst/>
            <a:ahLst/>
            <a:cxnLst/>
            <a:rect l="l" t="t" r="r" b="b"/>
            <a:pathLst>
              <a:path w="614045" h="1628775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1556448"/>
                </a:lnTo>
                <a:lnTo>
                  <a:pt x="1124" y="1598071"/>
                </a:lnTo>
                <a:lnTo>
                  <a:pt x="8999" y="1619445"/>
                </a:lnTo>
                <a:lnTo>
                  <a:pt x="30373" y="1627319"/>
                </a:lnTo>
                <a:lnTo>
                  <a:pt x="71996" y="1628444"/>
                </a:lnTo>
                <a:lnTo>
                  <a:pt x="541629" y="1628444"/>
                </a:lnTo>
                <a:lnTo>
                  <a:pt x="583259" y="1627319"/>
                </a:lnTo>
                <a:lnTo>
                  <a:pt x="604637" y="1619445"/>
                </a:lnTo>
                <a:lnTo>
                  <a:pt x="612513" y="1598071"/>
                </a:lnTo>
                <a:lnTo>
                  <a:pt x="613638" y="1556448"/>
                </a:lnTo>
                <a:lnTo>
                  <a:pt x="613638" y="71996"/>
                </a:lnTo>
                <a:lnTo>
                  <a:pt x="612513" y="30373"/>
                </a:lnTo>
                <a:lnTo>
                  <a:pt x="604637" y="8999"/>
                </a:lnTo>
                <a:lnTo>
                  <a:pt x="583259" y="1124"/>
                </a:lnTo>
                <a:lnTo>
                  <a:pt x="541629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80021" y="6726059"/>
            <a:ext cx="699770" cy="1678305"/>
          </a:xfrm>
          <a:custGeom>
            <a:avLst/>
            <a:gdLst/>
            <a:ahLst/>
            <a:cxnLst/>
            <a:rect l="l" t="t" r="r" b="b"/>
            <a:pathLst>
              <a:path w="699770" h="1678304">
                <a:moveTo>
                  <a:pt x="0" y="0"/>
                </a:moveTo>
                <a:lnTo>
                  <a:pt x="699516" y="0"/>
                </a:lnTo>
                <a:lnTo>
                  <a:pt x="699516" y="1677923"/>
                </a:lnTo>
                <a:lnTo>
                  <a:pt x="0" y="16779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02881" y="6780924"/>
            <a:ext cx="699770" cy="1678305"/>
          </a:xfrm>
          <a:custGeom>
            <a:avLst/>
            <a:gdLst/>
            <a:ahLst/>
            <a:cxnLst/>
            <a:rect l="l" t="t" r="r" b="b"/>
            <a:pathLst>
              <a:path w="699770" h="1678304">
                <a:moveTo>
                  <a:pt x="0" y="0"/>
                </a:moveTo>
                <a:lnTo>
                  <a:pt x="699516" y="0"/>
                </a:lnTo>
                <a:lnTo>
                  <a:pt x="699516" y="1677924"/>
                </a:lnTo>
                <a:lnTo>
                  <a:pt x="0" y="1677924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30071" y="7023137"/>
            <a:ext cx="421005" cy="0"/>
          </a:xfrm>
          <a:custGeom>
            <a:avLst/>
            <a:gdLst/>
            <a:ahLst/>
            <a:cxnLst/>
            <a:rect l="l" t="t" r="r" b="b"/>
            <a:pathLst>
              <a:path w="421004">
                <a:moveTo>
                  <a:pt x="0" y="0"/>
                </a:moveTo>
                <a:lnTo>
                  <a:pt x="420408" y="0"/>
                </a:lnTo>
              </a:path>
            </a:pathLst>
          </a:custGeom>
          <a:ln w="339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30071" y="8112194"/>
            <a:ext cx="421005" cy="0"/>
          </a:xfrm>
          <a:custGeom>
            <a:avLst/>
            <a:gdLst/>
            <a:ahLst/>
            <a:cxnLst/>
            <a:rect l="l" t="t" r="r" b="b"/>
            <a:pathLst>
              <a:path w="421004">
                <a:moveTo>
                  <a:pt x="0" y="0"/>
                </a:moveTo>
                <a:lnTo>
                  <a:pt x="420408" y="0"/>
                </a:lnTo>
              </a:path>
            </a:pathLst>
          </a:custGeom>
          <a:ln w="3399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624025" y="6778821"/>
            <a:ext cx="614045" cy="1628775"/>
          </a:xfrm>
          <a:custGeom>
            <a:avLst/>
            <a:gdLst/>
            <a:ahLst/>
            <a:cxnLst/>
            <a:rect l="l" t="t" r="r" b="b"/>
            <a:pathLst>
              <a:path w="614045" h="1628775">
                <a:moveTo>
                  <a:pt x="541629" y="0"/>
                </a:moveTo>
                <a:lnTo>
                  <a:pt x="71996" y="0"/>
                </a:ln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1556448"/>
                </a:lnTo>
                <a:lnTo>
                  <a:pt x="1124" y="1598071"/>
                </a:lnTo>
                <a:lnTo>
                  <a:pt x="8999" y="1619445"/>
                </a:lnTo>
                <a:lnTo>
                  <a:pt x="30373" y="1627319"/>
                </a:lnTo>
                <a:lnTo>
                  <a:pt x="71996" y="1628444"/>
                </a:lnTo>
                <a:lnTo>
                  <a:pt x="541629" y="1628444"/>
                </a:lnTo>
                <a:lnTo>
                  <a:pt x="583259" y="1627319"/>
                </a:lnTo>
                <a:lnTo>
                  <a:pt x="604637" y="1619445"/>
                </a:lnTo>
                <a:lnTo>
                  <a:pt x="612513" y="1598071"/>
                </a:lnTo>
                <a:lnTo>
                  <a:pt x="613638" y="1556448"/>
                </a:lnTo>
                <a:lnTo>
                  <a:pt x="613638" y="71996"/>
                </a:lnTo>
                <a:lnTo>
                  <a:pt x="612513" y="30373"/>
                </a:lnTo>
                <a:lnTo>
                  <a:pt x="604637" y="8999"/>
                </a:lnTo>
                <a:lnTo>
                  <a:pt x="583259" y="1124"/>
                </a:lnTo>
                <a:lnTo>
                  <a:pt x="5416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624025" y="6778821"/>
            <a:ext cx="614045" cy="1628775"/>
          </a:xfrm>
          <a:custGeom>
            <a:avLst/>
            <a:gdLst/>
            <a:ahLst/>
            <a:cxnLst/>
            <a:rect l="l" t="t" r="r" b="b"/>
            <a:pathLst>
              <a:path w="614045" h="1628775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1556448"/>
                </a:lnTo>
                <a:lnTo>
                  <a:pt x="1124" y="1598071"/>
                </a:lnTo>
                <a:lnTo>
                  <a:pt x="8999" y="1619445"/>
                </a:lnTo>
                <a:lnTo>
                  <a:pt x="30373" y="1627319"/>
                </a:lnTo>
                <a:lnTo>
                  <a:pt x="71996" y="1628444"/>
                </a:lnTo>
                <a:lnTo>
                  <a:pt x="541629" y="1628444"/>
                </a:lnTo>
                <a:lnTo>
                  <a:pt x="583259" y="1627319"/>
                </a:lnTo>
                <a:lnTo>
                  <a:pt x="604637" y="1619445"/>
                </a:lnTo>
                <a:lnTo>
                  <a:pt x="612513" y="1598071"/>
                </a:lnTo>
                <a:lnTo>
                  <a:pt x="613638" y="1556448"/>
                </a:lnTo>
                <a:lnTo>
                  <a:pt x="613638" y="71996"/>
                </a:lnTo>
                <a:lnTo>
                  <a:pt x="612513" y="30373"/>
                </a:lnTo>
                <a:lnTo>
                  <a:pt x="604637" y="8999"/>
                </a:lnTo>
                <a:lnTo>
                  <a:pt x="583259" y="1124"/>
                </a:lnTo>
                <a:lnTo>
                  <a:pt x="541629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571915" y="6726059"/>
            <a:ext cx="695325" cy="1678305"/>
          </a:xfrm>
          <a:custGeom>
            <a:avLst/>
            <a:gdLst/>
            <a:ahLst/>
            <a:cxnLst/>
            <a:rect l="l" t="t" r="r" b="b"/>
            <a:pathLst>
              <a:path w="695325" h="1678304">
                <a:moveTo>
                  <a:pt x="0" y="0"/>
                </a:moveTo>
                <a:lnTo>
                  <a:pt x="694944" y="0"/>
                </a:lnTo>
                <a:lnTo>
                  <a:pt x="694944" y="1677923"/>
                </a:lnTo>
                <a:lnTo>
                  <a:pt x="0" y="16779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94776" y="6780924"/>
            <a:ext cx="695325" cy="1678305"/>
          </a:xfrm>
          <a:custGeom>
            <a:avLst/>
            <a:gdLst/>
            <a:ahLst/>
            <a:cxnLst/>
            <a:rect l="l" t="t" r="r" b="b"/>
            <a:pathLst>
              <a:path w="695325" h="1678304">
                <a:moveTo>
                  <a:pt x="0" y="0"/>
                </a:moveTo>
                <a:lnTo>
                  <a:pt x="694944" y="0"/>
                </a:lnTo>
                <a:lnTo>
                  <a:pt x="694944" y="1677924"/>
                </a:lnTo>
                <a:lnTo>
                  <a:pt x="0" y="1677924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20632" y="7023137"/>
            <a:ext cx="421005" cy="0"/>
          </a:xfrm>
          <a:custGeom>
            <a:avLst/>
            <a:gdLst/>
            <a:ahLst/>
            <a:cxnLst/>
            <a:rect l="l" t="t" r="r" b="b"/>
            <a:pathLst>
              <a:path w="421004">
                <a:moveTo>
                  <a:pt x="0" y="0"/>
                </a:moveTo>
                <a:lnTo>
                  <a:pt x="420408" y="0"/>
                </a:lnTo>
              </a:path>
            </a:pathLst>
          </a:custGeom>
          <a:ln w="339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20632" y="8112194"/>
            <a:ext cx="421005" cy="0"/>
          </a:xfrm>
          <a:custGeom>
            <a:avLst/>
            <a:gdLst/>
            <a:ahLst/>
            <a:cxnLst/>
            <a:rect l="l" t="t" r="r" b="b"/>
            <a:pathLst>
              <a:path w="421004">
                <a:moveTo>
                  <a:pt x="0" y="0"/>
                </a:moveTo>
                <a:lnTo>
                  <a:pt x="420408" y="0"/>
                </a:lnTo>
              </a:path>
            </a:pathLst>
          </a:custGeom>
          <a:ln w="3399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319307" y="6778821"/>
            <a:ext cx="614045" cy="1628775"/>
          </a:xfrm>
          <a:custGeom>
            <a:avLst/>
            <a:gdLst/>
            <a:ahLst/>
            <a:cxnLst/>
            <a:rect l="l" t="t" r="r" b="b"/>
            <a:pathLst>
              <a:path w="614045" h="1628775">
                <a:moveTo>
                  <a:pt x="541629" y="0"/>
                </a:moveTo>
                <a:lnTo>
                  <a:pt x="71996" y="0"/>
                </a:ln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1556448"/>
                </a:lnTo>
                <a:lnTo>
                  <a:pt x="1124" y="1598071"/>
                </a:lnTo>
                <a:lnTo>
                  <a:pt x="8999" y="1619445"/>
                </a:lnTo>
                <a:lnTo>
                  <a:pt x="30373" y="1627319"/>
                </a:lnTo>
                <a:lnTo>
                  <a:pt x="71996" y="1628444"/>
                </a:lnTo>
                <a:lnTo>
                  <a:pt x="541629" y="1628444"/>
                </a:lnTo>
                <a:lnTo>
                  <a:pt x="583259" y="1627319"/>
                </a:lnTo>
                <a:lnTo>
                  <a:pt x="604637" y="1619445"/>
                </a:lnTo>
                <a:lnTo>
                  <a:pt x="612513" y="1598071"/>
                </a:lnTo>
                <a:lnTo>
                  <a:pt x="613638" y="1556448"/>
                </a:lnTo>
                <a:lnTo>
                  <a:pt x="613638" y="71996"/>
                </a:lnTo>
                <a:lnTo>
                  <a:pt x="612513" y="30373"/>
                </a:lnTo>
                <a:lnTo>
                  <a:pt x="604637" y="8999"/>
                </a:lnTo>
                <a:lnTo>
                  <a:pt x="583259" y="1124"/>
                </a:lnTo>
                <a:lnTo>
                  <a:pt x="5416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319307" y="6778821"/>
            <a:ext cx="614045" cy="1628775"/>
          </a:xfrm>
          <a:custGeom>
            <a:avLst/>
            <a:gdLst/>
            <a:ahLst/>
            <a:cxnLst/>
            <a:rect l="l" t="t" r="r" b="b"/>
            <a:pathLst>
              <a:path w="614045" h="1628775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1556448"/>
                </a:lnTo>
                <a:lnTo>
                  <a:pt x="1124" y="1598071"/>
                </a:lnTo>
                <a:lnTo>
                  <a:pt x="8999" y="1619445"/>
                </a:lnTo>
                <a:lnTo>
                  <a:pt x="30373" y="1627319"/>
                </a:lnTo>
                <a:lnTo>
                  <a:pt x="71996" y="1628444"/>
                </a:lnTo>
                <a:lnTo>
                  <a:pt x="541629" y="1628444"/>
                </a:lnTo>
                <a:lnTo>
                  <a:pt x="583259" y="1627319"/>
                </a:lnTo>
                <a:lnTo>
                  <a:pt x="604637" y="1619445"/>
                </a:lnTo>
                <a:lnTo>
                  <a:pt x="612513" y="1598071"/>
                </a:lnTo>
                <a:lnTo>
                  <a:pt x="613638" y="1556448"/>
                </a:lnTo>
                <a:lnTo>
                  <a:pt x="613638" y="71996"/>
                </a:lnTo>
                <a:lnTo>
                  <a:pt x="612513" y="30373"/>
                </a:lnTo>
                <a:lnTo>
                  <a:pt x="604637" y="8999"/>
                </a:lnTo>
                <a:lnTo>
                  <a:pt x="583259" y="1124"/>
                </a:lnTo>
                <a:lnTo>
                  <a:pt x="541629" y="0"/>
                </a:lnTo>
                <a:lnTo>
                  <a:pt x="71996" y="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63798" y="6726059"/>
            <a:ext cx="699770" cy="1678305"/>
          </a:xfrm>
          <a:custGeom>
            <a:avLst/>
            <a:gdLst/>
            <a:ahLst/>
            <a:cxnLst/>
            <a:rect l="l" t="t" r="r" b="b"/>
            <a:pathLst>
              <a:path w="699770" h="1678304">
                <a:moveTo>
                  <a:pt x="0" y="0"/>
                </a:moveTo>
                <a:lnTo>
                  <a:pt x="699516" y="0"/>
                </a:lnTo>
                <a:lnTo>
                  <a:pt x="699516" y="1677923"/>
                </a:lnTo>
                <a:lnTo>
                  <a:pt x="0" y="16779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86658" y="6780924"/>
            <a:ext cx="699770" cy="1678305"/>
          </a:xfrm>
          <a:custGeom>
            <a:avLst/>
            <a:gdLst/>
            <a:ahLst/>
            <a:cxnLst/>
            <a:rect l="l" t="t" r="r" b="b"/>
            <a:pathLst>
              <a:path w="699770" h="1678304">
                <a:moveTo>
                  <a:pt x="0" y="0"/>
                </a:moveTo>
                <a:lnTo>
                  <a:pt x="699516" y="0"/>
                </a:lnTo>
                <a:lnTo>
                  <a:pt x="699516" y="1677924"/>
                </a:lnTo>
                <a:lnTo>
                  <a:pt x="0" y="1677924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415919" y="7023137"/>
            <a:ext cx="421005" cy="0"/>
          </a:xfrm>
          <a:custGeom>
            <a:avLst/>
            <a:gdLst/>
            <a:ahLst/>
            <a:cxnLst/>
            <a:rect l="l" t="t" r="r" b="b"/>
            <a:pathLst>
              <a:path w="421004">
                <a:moveTo>
                  <a:pt x="0" y="0"/>
                </a:moveTo>
                <a:lnTo>
                  <a:pt x="420408" y="0"/>
                </a:lnTo>
              </a:path>
            </a:pathLst>
          </a:custGeom>
          <a:ln w="339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415919" y="8112194"/>
            <a:ext cx="421005" cy="0"/>
          </a:xfrm>
          <a:custGeom>
            <a:avLst/>
            <a:gdLst/>
            <a:ahLst/>
            <a:cxnLst/>
            <a:rect l="l" t="t" r="r" b="b"/>
            <a:pathLst>
              <a:path w="421004">
                <a:moveTo>
                  <a:pt x="0" y="0"/>
                </a:moveTo>
                <a:lnTo>
                  <a:pt x="420408" y="0"/>
                </a:lnTo>
              </a:path>
            </a:pathLst>
          </a:custGeom>
          <a:ln w="3399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935299" y="5879185"/>
            <a:ext cx="3241040" cy="749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100"/>
              </a:lnSpc>
              <a:spcBef>
                <a:spcPts val="100"/>
              </a:spcBef>
            </a:pP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Write </a:t>
            </a:r>
            <a:r>
              <a:rPr sz="1400" i="1" spc="-85" dirty="0">
                <a:solidFill>
                  <a:srgbClr val="FFFFFF"/>
                </a:solidFill>
                <a:latin typeface="Arial"/>
                <a:cs typeface="Arial"/>
              </a:rPr>
              <a:t>down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i="1" spc="-50" dirty="0">
                <a:solidFill>
                  <a:srgbClr val="FFFFFF"/>
                </a:solidFill>
                <a:latin typeface="Arial"/>
                <a:cs typeface="Arial"/>
              </a:rPr>
              <a:t>correct </a:t>
            </a:r>
            <a:r>
              <a:rPr sz="1400" i="1" spc="-114" dirty="0">
                <a:solidFill>
                  <a:srgbClr val="FFFFFF"/>
                </a:solidFill>
                <a:latin typeface="Arial"/>
                <a:cs typeface="Arial"/>
              </a:rPr>
              <a:t>code </a:t>
            </a:r>
            <a:r>
              <a:rPr sz="1400" i="1" spc="35" dirty="0">
                <a:solidFill>
                  <a:srgbClr val="FFFFFF"/>
                </a:solidFill>
                <a:latin typeface="Arial"/>
                <a:cs typeface="Arial"/>
              </a:rPr>
              <a:t>(in </a:t>
            </a:r>
            <a:r>
              <a:rPr sz="1400" i="1" spc="-80" dirty="0">
                <a:solidFill>
                  <a:srgbClr val="FFFFFF"/>
                </a:solidFill>
                <a:latin typeface="Arial"/>
                <a:cs typeface="Arial"/>
              </a:rPr>
              <a:t>ascending  </a:t>
            </a:r>
            <a:r>
              <a:rPr sz="1400" i="1" spc="-50" dirty="0">
                <a:solidFill>
                  <a:srgbClr val="FFFFFF"/>
                </a:solidFill>
                <a:latin typeface="Arial"/>
                <a:cs typeface="Arial"/>
              </a:rPr>
              <a:t>order)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in the </a:t>
            </a:r>
            <a:r>
              <a:rPr sz="1400" i="1" spc="-110" dirty="0">
                <a:solidFill>
                  <a:srgbClr val="FFFFFF"/>
                </a:solidFill>
                <a:latin typeface="Arial"/>
                <a:cs typeface="Arial"/>
              </a:rPr>
              <a:t>boxes </a:t>
            </a:r>
            <a:r>
              <a:rPr sz="1400" i="1" spc="-85" dirty="0">
                <a:solidFill>
                  <a:srgbClr val="FFFFFF"/>
                </a:solidFill>
                <a:latin typeface="Arial"/>
                <a:cs typeface="Arial"/>
              </a:rPr>
              <a:t>below. </a:t>
            </a:r>
            <a:r>
              <a:rPr sz="1400" i="1" spc="-150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i="1" spc="-114" dirty="0">
                <a:solidFill>
                  <a:srgbClr val="FFFFFF"/>
                </a:solidFill>
                <a:latin typeface="Arial"/>
                <a:cs typeface="Arial"/>
              </a:rPr>
              <a:t>code  </a:t>
            </a:r>
            <a:r>
              <a:rPr sz="1400" i="1" spc="-8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i="1" spc="-80" dirty="0">
                <a:solidFill>
                  <a:srgbClr val="FFFFFF"/>
                </a:solidFill>
                <a:latin typeface="Arial"/>
                <a:cs typeface="Arial"/>
              </a:rPr>
              <a:t>key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400" i="1" spc="-70" dirty="0">
                <a:solidFill>
                  <a:srgbClr val="FFFFFF"/>
                </a:solidFill>
                <a:latin typeface="Arial"/>
                <a:cs typeface="Arial"/>
              </a:rPr>
              <a:t>unlock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i="1" spc="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60" dirty="0">
                <a:solidFill>
                  <a:srgbClr val="FFFFFF"/>
                </a:solidFill>
                <a:latin typeface="Arial"/>
                <a:cs typeface="Arial"/>
              </a:rPr>
              <a:t>door!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03880"/>
              </p:ext>
            </p:extLst>
          </p:nvPr>
        </p:nvGraphicFramePr>
        <p:xfrm>
          <a:off x="7591742" y="778941"/>
          <a:ext cx="3827143" cy="36259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3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3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3114">
                <a:tc>
                  <a:txBody>
                    <a:bodyPr/>
                    <a:lstStyle/>
                    <a:p>
                      <a:pPr algn="ctr">
                        <a:lnSpc>
                          <a:spcPts val="5425"/>
                        </a:lnSpc>
                      </a:pPr>
                      <a:r>
                        <a:rPr sz="4550" b="1" dirty="0">
                          <a:solidFill>
                            <a:srgbClr val="414042"/>
                          </a:solidFill>
                          <a:latin typeface="Cambria"/>
                          <a:cs typeface="Cambria"/>
                        </a:rPr>
                        <a:t>1</a:t>
                      </a:r>
                      <a:endParaRPr sz="455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2025"/>
                        </a:lnSpc>
                      </a:pPr>
                      <a:r>
                        <a:rPr sz="1700" i="1" spc="-114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Brave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 marL="355600">
                        <a:lnSpc>
                          <a:spcPts val="5045"/>
                        </a:lnSpc>
                      </a:pPr>
                      <a:r>
                        <a:rPr sz="4550" b="1" dirty="0">
                          <a:solidFill>
                            <a:srgbClr val="414042"/>
                          </a:solidFill>
                          <a:latin typeface="Cambria"/>
                          <a:cs typeface="Cambria"/>
                        </a:rPr>
                        <a:t>2</a:t>
                      </a:r>
                      <a:endParaRPr sz="455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25"/>
                        </a:lnSpc>
                      </a:pPr>
                      <a:r>
                        <a:rPr sz="4550" b="1" dirty="0">
                          <a:solidFill>
                            <a:srgbClr val="414042"/>
                          </a:solidFill>
                          <a:latin typeface="Cambria"/>
                          <a:cs typeface="Cambria"/>
                        </a:rPr>
                        <a:t>3</a:t>
                      </a:r>
                      <a:endParaRPr sz="455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2025"/>
                        </a:lnSpc>
                      </a:pPr>
                      <a:r>
                        <a:rPr sz="1700" i="1" spc="-4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Healthy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2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3114">
                <a:tc>
                  <a:txBody>
                    <a:bodyPr/>
                    <a:lstStyle/>
                    <a:p>
                      <a:pPr algn="ctr">
                        <a:lnSpc>
                          <a:spcPts val="5445"/>
                        </a:lnSpc>
                        <a:spcBef>
                          <a:spcPts val="10"/>
                        </a:spcBef>
                      </a:pPr>
                      <a:r>
                        <a:rPr sz="4550" b="1" dirty="0">
                          <a:solidFill>
                            <a:srgbClr val="414042"/>
                          </a:solidFill>
                          <a:latin typeface="Cambria"/>
                          <a:cs typeface="Cambria"/>
                        </a:rPr>
                        <a:t>4</a:t>
                      </a:r>
                      <a:endParaRPr sz="455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2025"/>
                        </a:lnSpc>
                      </a:pPr>
                      <a:r>
                        <a:rPr sz="1700" i="1" spc="-11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Curious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 marL="354330">
                        <a:lnSpc>
                          <a:spcPts val="5445"/>
                        </a:lnSpc>
                        <a:spcBef>
                          <a:spcPts val="10"/>
                        </a:spcBef>
                      </a:pPr>
                      <a:r>
                        <a:rPr sz="4550" b="1" dirty="0">
                          <a:solidFill>
                            <a:srgbClr val="414042"/>
                          </a:solidFill>
                          <a:latin typeface="Cambria"/>
                          <a:cs typeface="Cambria"/>
                        </a:rPr>
                        <a:t>5</a:t>
                      </a:r>
                      <a:endParaRPr sz="4550">
                        <a:latin typeface="Cambria"/>
                        <a:cs typeface="Cambria"/>
                      </a:endParaRPr>
                    </a:p>
                    <a:p>
                      <a:pPr marL="314960">
                        <a:lnSpc>
                          <a:spcPts val="2025"/>
                        </a:lnSpc>
                      </a:pPr>
                      <a:r>
                        <a:rPr sz="1700" i="1" spc="-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Firm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45"/>
                        </a:lnSpc>
                        <a:spcBef>
                          <a:spcPts val="10"/>
                        </a:spcBef>
                      </a:pPr>
                      <a:r>
                        <a:rPr sz="4550" b="1" dirty="0">
                          <a:solidFill>
                            <a:srgbClr val="414042"/>
                          </a:solidFill>
                          <a:latin typeface="Cambria"/>
                          <a:cs typeface="Cambria"/>
                        </a:rPr>
                        <a:t>6</a:t>
                      </a:r>
                      <a:endParaRPr sz="455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2025"/>
                        </a:lnSpc>
                      </a:pPr>
                      <a:r>
                        <a:rPr sz="1700" i="1" spc="-4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Ignorant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3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3118">
                <a:tc>
                  <a:txBody>
                    <a:bodyPr/>
                    <a:lstStyle/>
                    <a:p>
                      <a:pPr algn="ctr">
                        <a:lnSpc>
                          <a:spcPts val="5445"/>
                        </a:lnSpc>
                        <a:spcBef>
                          <a:spcPts val="10"/>
                        </a:spcBef>
                      </a:pPr>
                      <a:r>
                        <a:rPr sz="4550" b="1" dirty="0">
                          <a:solidFill>
                            <a:srgbClr val="414042"/>
                          </a:solidFill>
                          <a:latin typeface="Cambria"/>
                          <a:cs typeface="Cambria"/>
                        </a:rPr>
                        <a:t>7</a:t>
                      </a:r>
                      <a:endParaRPr sz="455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2025"/>
                        </a:lnSpc>
                      </a:pPr>
                      <a:r>
                        <a:rPr sz="1700" i="1" spc="-10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Escapism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5445"/>
                        </a:lnSpc>
                        <a:spcBef>
                          <a:spcPts val="10"/>
                        </a:spcBef>
                      </a:pPr>
                      <a:r>
                        <a:rPr sz="4550" b="1" dirty="0">
                          <a:solidFill>
                            <a:srgbClr val="414042"/>
                          </a:solidFill>
                          <a:latin typeface="Cambria"/>
                          <a:cs typeface="Cambria"/>
                        </a:rPr>
                        <a:t>8</a:t>
                      </a:r>
                      <a:endParaRPr sz="455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2025"/>
                        </a:lnSpc>
                      </a:pPr>
                      <a:r>
                        <a:rPr sz="1700" i="1" spc="-80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Confusion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BA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45"/>
                        </a:lnSpc>
                        <a:spcBef>
                          <a:spcPts val="10"/>
                        </a:spcBef>
                      </a:pPr>
                      <a:r>
                        <a:rPr sz="4550" b="1" dirty="0">
                          <a:solidFill>
                            <a:srgbClr val="414042"/>
                          </a:solidFill>
                          <a:latin typeface="Cambria"/>
                          <a:cs typeface="Cambria"/>
                        </a:rPr>
                        <a:t>9</a:t>
                      </a:r>
                      <a:endParaRPr sz="4550" dirty="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2025"/>
                        </a:lnSpc>
                      </a:pPr>
                      <a:r>
                        <a:rPr sz="1700" i="1" spc="-85" dirty="0">
                          <a:solidFill>
                            <a:srgbClr val="414042"/>
                          </a:solidFill>
                          <a:latin typeface="Arial"/>
                          <a:cs typeface="Arial"/>
                        </a:rPr>
                        <a:t>Positive</a:t>
                      </a:r>
                      <a:endParaRPr sz="17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" name="object 37"/>
          <p:cNvSpPr/>
          <p:nvPr/>
        </p:nvSpPr>
        <p:spPr>
          <a:xfrm>
            <a:off x="9137637" y="4797044"/>
            <a:ext cx="3534358" cy="4202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99393" y="410791"/>
            <a:ext cx="3611879" cy="619125"/>
          </a:xfrm>
          <a:custGeom>
            <a:avLst/>
            <a:gdLst/>
            <a:ahLst/>
            <a:cxnLst/>
            <a:rect l="l" t="t" r="r" b="b"/>
            <a:pathLst>
              <a:path w="3611879" h="619125">
                <a:moveTo>
                  <a:pt x="3611676" y="0"/>
                </a:moveTo>
                <a:lnTo>
                  <a:pt x="191757" y="0"/>
                </a:lnTo>
                <a:lnTo>
                  <a:pt x="0" y="619125"/>
                </a:lnTo>
                <a:lnTo>
                  <a:pt x="3419919" y="619125"/>
                </a:lnTo>
                <a:lnTo>
                  <a:pt x="3611676" y="0"/>
                </a:lnTo>
                <a:close/>
              </a:path>
            </a:pathLst>
          </a:custGeom>
          <a:solidFill>
            <a:srgbClr val="D1D4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85119" y="359991"/>
            <a:ext cx="3611879" cy="619125"/>
          </a:xfrm>
          <a:custGeom>
            <a:avLst/>
            <a:gdLst/>
            <a:ahLst/>
            <a:cxnLst/>
            <a:rect l="l" t="t" r="r" b="b"/>
            <a:pathLst>
              <a:path w="3611879" h="619125">
                <a:moveTo>
                  <a:pt x="3611676" y="0"/>
                </a:moveTo>
                <a:lnTo>
                  <a:pt x="191757" y="0"/>
                </a:lnTo>
                <a:lnTo>
                  <a:pt x="0" y="619125"/>
                </a:lnTo>
                <a:lnTo>
                  <a:pt x="3419919" y="619125"/>
                </a:lnTo>
                <a:lnTo>
                  <a:pt x="3611676" y="0"/>
                </a:lnTo>
                <a:close/>
              </a:path>
            </a:pathLst>
          </a:custGeom>
          <a:solidFill>
            <a:srgbClr val="F1BA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44458" y="513245"/>
            <a:ext cx="2350135" cy="285115"/>
          </a:xfrm>
          <a:custGeom>
            <a:avLst/>
            <a:gdLst/>
            <a:ahLst/>
            <a:cxnLst/>
            <a:rect l="l" t="t" r="r" b="b"/>
            <a:pathLst>
              <a:path w="2350135" h="285115">
                <a:moveTo>
                  <a:pt x="0" y="0"/>
                </a:moveTo>
                <a:lnTo>
                  <a:pt x="2350008" y="0"/>
                </a:lnTo>
                <a:lnTo>
                  <a:pt x="2350008" y="284988"/>
                </a:lnTo>
                <a:lnTo>
                  <a:pt x="0" y="284988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1894819" y="409359"/>
            <a:ext cx="23926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40" dirty="0"/>
              <a:t>Crack </a:t>
            </a:r>
            <a:r>
              <a:rPr spc="-25" dirty="0"/>
              <a:t>the</a:t>
            </a:r>
            <a:r>
              <a:rPr spc="235" dirty="0"/>
              <a:t> </a:t>
            </a:r>
            <a:r>
              <a:rPr spc="-320" dirty="0"/>
              <a:t>Code</a:t>
            </a:r>
          </a:p>
        </p:txBody>
      </p:sp>
      <p:sp>
        <p:nvSpPr>
          <p:cNvPr id="42" name="object 42"/>
          <p:cNvSpPr/>
          <p:nvPr/>
        </p:nvSpPr>
        <p:spPr>
          <a:xfrm>
            <a:off x="239914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3970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62416" y="8486078"/>
            <a:ext cx="190969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78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78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57898" y="8486078"/>
            <a:ext cx="95478" cy="222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196113" y="8462174"/>
            <a:ext cx="236220" cy="271145"/>
          </a:xfrm>
          <a:custGeom>
            <a:avLst/>
            <a:gdLst/>
            <a:ahLst/>
            <a:cxnLst/>
            <a:rect l="l" t="t" r="r" b="b"/>
            <a:pathLst>
              <a:path w="236220" h="271145">
                <a:moveTo>
                  <a:pt x="117982" y="0"/>
                </a:moveTo>
                <a:lnTo>
                  <a:pt x="0" y="24447"/>
                </a:lnTo>
                <a:lnTo>
                  <a:pt x="0" y="101333"/>
                </a:lnTo>
                <a:lnTo>
                  <a:pt x="4342" y="150118"/>
                </a:lnTo>
                <a:lnTo>
                  <a:pt x="17541" y="190910"/>
                </a:lnTo>
                <a:lnTo>
                  <a:pt x="39847" y="224086"/>
                </a:lnTo>
                <a:lnTo>
                  <a:pt x="71516" y="250020"/>
                </a:lnTo>
                <a:lnTo>
                  <a:pt x="112801" y="269087"/>
                </a:lnTo>
                <a:lnTo>
                  <a:pt x="117982" y="270852"/>
                </a:lnTo>
                <a:lnTo>
                  <a:pt x="123164" y="269087"/>
                </a:lnTo>
                <a:lnTo>
                  <a:pt x="164450" y="250020"/>
                </a:lnTo>
                <a:lnTo>
                  <a:pt x="196122" y="224086"/>
                </a:lnTo>
                <a:lnTo>
                  <a:pt x="218433" y="190910"/>
                </a:lnTo>
                <a:lnTo>
                  <a:pt x="231634" y="150118"/>
                </a:lnTo>
                <a:lnTo>
                  <a:pt x="235978" y="101333"/>
                </a:lnTo>
                <a:lnTo>
                  <a:pt x="235978" y="24447"/>
                </a:lnTo>
                <a:lnTo>
                  <a:pt x="117982" y="0"/>
                </a:lnTo>
                <a:close/>
              </a:path>
            </a:pathLst>
          </a:custGeom>
          <a:solidFill>
            <a:srgbClr val="FFF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190169" y="8456090"/>
            <a:ext cx="248285" cy="283845"/>
          </a:xfrm>
          <a:custGeom>
            <a:avLst/>
            <a:gdLst/>
            <a:ahLst/>
            <a:cxnLst/>
            <a:rect l="l" t="t" r="r" b="b"/>
            <a:pathLst>
              <a:path w="248284" h="283845">
                <a:moveTo>
                  <a:pt x="120662" y="269544"/>
                </a:moveTo>
                <a:lnTo>
                  <a:pt x="116827" y="280796"/>
                </a:lnTo>
                <a:lnTo>
                  <a:pt x="123926" y="283222"/>
                </a:lnTo>
                <a:lnTo>
                  <a:pt x="131038" y="280796"/>
                </a:lnTo>
                <a:lnTo>
                  <a:pt x="145336" y="275422"/>
                </a:lnTo>
                <a:lnTo>
                  <a:pt x="155837" y="270662"/>
                </a:lnTo>
                <a:lnTo>
                  <a:pt x="123926" y="270662"/>
                </a:lnTo>
                <a:lnTo>
                  <a:pt x="120662" y="269544"/>
                </a:lnTo>
                <a:close/>
              </a:path>
              <a:path w="248284" h="283845">
                <a:moveTo>
                  <a:pt x="123926" y="0"/>
                </a:moveTo>
                <a:lnTo>
                  <a:pt x="0" y="25692"/>
                </a:lnTo>
                <a:lnTo>
                  <a:pt x="0" y="107416"/>
                </a:lnTo>
                <a:lnTo>
                  <a:pt x="3906" y="154451"/>
                </a:lnTo>
                <a:lnTo>
                  <a:pt x="21751" y="206636"/>
                </a:lnTo>
                <a:lnTo>
                  <a:pt x="44996" y="237972"/>
                </a:lnTo>
                <a:lnTo>
                  <a:pt x="76718" y="262605"/>
                </a:lnTo>
                <a:lnTo>
                  <a:pt x="116827" y="280796"/>
                </a:lnTo>
                <a:lnTo>
                  <a:pt x="120662" y="269544"/>
                </a:lnTo>
                <a:lnTo>
                  <a:pt x="107062" y="264433"/>
                </a:lnTo>
                <a:lnTo>
                  <a:pt x="94446" y="258714"/>
                </a:lnTo>
                <a:lnTo>
                  <a:pt x="57788" y="233818"/>
                </a:lnTo>
                <a:lnTo>
                  <a:pt x="26784" y="189941"/>
                </a:lnTo>
                <a:lnTo>
                  <a:pt x="15606" y="152331"/>
                </a:lnTo>
                <a:lnTo>
                  <a:pt x="11887" y="107416"/>
                </a:lnTo>
                <a:lnTo>
                  <a:pt x="11887" y="35369"/>
                </a:lnTo>
                <a:lnTo>
                  <a:pt x="123926" y="12153"/>
                </a:lnTo>
                <a:lnTo>
                  <a:pt x="182557" y="12153"/>
                </a:lnTo>
                <a:lnTo>
                  <a:pt x="123926" y="0"/>
                </a:lnTo>
                <a:close/>
              </a:path>
              <a:path w="248284" h="283845">
                <a:moveTo>
                  <a:pt x="182557" y="12153"/>
                </a:moveTo>
                <a:lnTo>
                  <a:pt x="123926" y="12153"/>
                </a:lnTo>
                <a:lnTo>
                  <a:pt x="235966" y="35369"/>
                </a:lnTo>
                <a:lnTo>
                  <a:pt x="235966" y="107416"/>
                </a:lnTo>
                <a:lnTo>
                  <a:pt x="232247" y="152331"/>
                </a:lnTo>
                <a:lnTo>
                  <a:pt x="215677" y="200929"/>
                </a:lnTo>
                <a:lnTo>
                  <a:pt x="180763" y="241718"/>
                </a:lnTo>
                <a:lnTo>
                  <a:pt x="147221" y="261648"/>
                </a:lnTo>
                <a:lnTo>
                  <a:pt x="123926" y="270662"/>
                </a:lnTo>
                <a:lnTo>
                  <a:pt x="155837" y="270662"/>
                </a:lnTo>
                <a:lnTo>
                  <a:pt x="198166" y="242538"/>
                </a:lnTo>
                <a:lnTo>
                  <a:pt x="222829" y="212324"/>
                </a:lnTo>
                <a:lnTo>
                  <a:pt x="238993" y="175410"/>
                </a:lnTo>
                <a:lnTo>
                  <a:pt x="246895" y="131795"/>
                </a:lnTo>
                <a:lnTo>
                  <a:pt x="247865" y="107416"/>
                </a:lnTo>
                <a:lnTo>
                  <a:pt x="247865" y="25692"/>
                </a:lnTo>
                <a:lnTo>
                  <a:pt x="182557" y="12153"/>
                </a:lnTo>
                <a:close/>
              </a:path>
            </a:pathLst>
          </a:custGeom>
          <a:solidFill>
            <a:srgbClr val="02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218616" y="8486078"/>
            <a:ext cx="190969" cy="222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314098" y="8468239"/>
            <a:ext cx="112395" cy="259079"/>
          </a:xfrm>
          <a:custGeom>
            <a:avLst/>
            <a:gdLst/>
            <a:ahLst/>
            <a:cxnLst/>
            <a:rect l="l" t="t" r="r" b="b"/>
            <a:pathLst>
              <a:path w="112395" h="259079">
                <a:moveTo>
                  <a:pt x="0" y="0"/>
                </a:moveTo>
                <a:lnTo>
                  <a:pt x="0" y="17843"/>
                </a:lnTo>
                <a:lnTo>
                  <a:pt x="95478" y="37630"/>
                </a:lnTo>
                <a:lnTo>
                  <a:pt x="95478" y="97408"/>
                </a:lnTo>
                <a:lnTo>
                  <a:pt x="89846" y="148724"/>
                </a:lnTo>
                <a:lnTo>
                  <a:pt x="72504" y="188990"/>
                </a:lnTo>
                <a:lnTo>
                  <a:pt x="42779" y="219190"/>
                </a:lnTo>
                <a:lnTo>
                  <a:pt x="0" y="240309"/>
                </a:lnTo>
                <a:lnTo>
                  <a:pt x="0" y="258508"/>
                </a:lnTo>
                <a:lnTo>
                  <a:pt x="41133" y="240228"/>
                </a:lnTo>
                <a:lnTo>
                  <a:pt x="82073" y="203909"/>
                </a:lnTo>
                <a:lnTo>
                  <a:pt x="105422" y="153504"/>
                </a:lnTo>
                <a:lnTo>
                  <a:pt x="111627" y="111076"/>
                </a:lnTo>
                <a:lnTo>
                  <a:pt x="112039" y="23215"/>
                </a:lnTo>
                <a:lnTo>
                  <a:pt x="0" y="0"/>
                </a:lnTo>
                <a:close/>
              </a:path>
            </a:pathLst>
          </a:custGeom>
          <a:solidFill>
            <a:srgbClr val="C9C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314098" y="8456095"/>
            <a:ext cx="124460" cy="283210"/>
          </a:xfrm>
          <a:custGeom>
            <a:avLst/>
            <a:gdLst/>
            <a:ahLst/>
            <a:cxnLst/>
            <a:rect l="l" t="t" r="r" b="b"/>
            <a:pathLst>
              <a:path w="124459" h="283209">
                <a:moveTo>
                  <a:pt x="0" y="0"/>
                </a:moveTo>
                <a:lnTo>
                  <a:pt x="0" y="12141"/>
                </a:lnTo>
                <a:lnTo>
                  <a:pt x="112039" y="35356"/>
                </a:lnTo>
                <a:lnTo>
                  <a:pt x="111966" y="110210"/>
                </a:lnTo>
                <a:lnTo>
                  <a:pt x="108321" y="152331"/>
                </a:lnTo>
                <a:lnTo>
                  <a:pt x="91751" y="200925"/>
                </a:lnTo>
                <a:lnTo>
                  <a:pt x="56836" y="241716"/>
                </a:lnTo>
                <a:lnTo>
                  <a:pt x="23294" y="261643"/>
                </a:lnTo>
                <a:lnTo>
                  <a:pt x="0" y="270649"/>
                </a:lnTo>
                <a:lnTo>
                  <a:pt x="0" y="283197"/>
                </a:lnTo>
                <a:lnTo>
                  <a:pt x="38502" y="267458"/>
                </a:lnTo>
                <a:lnTo>
                  <a:pt x="74234" y="242532"/>
                </a:lnTo>
                <a:lnTo>
                  <a:pt x="98901" y="212324"/>
                </a:lnTo>
                <a:lnTo>
                  <a:pt x="114896" y="175968"/>
                </a:lnTo>
                <a:lnTo>
                  <a:pt x="122797" y="133746"/>
                </a:lnTo>
                <a:lnTo>
                  <a:pt x="123939" y="25679"/>
                </a:lnTo>
                <a:lnTo>
                  <a:pt x="0" y="0"/>
                </a:lnTo>
                <a:close/>
              </a:path>
            </a:pathLst>
          </a:custGeom>
          <a:solidFill>
            <a:srgbClr val="007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314098" y="8486078"/>
            <a:ext cx="95478" cy="222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333267" y="0"/>
            <a:ext cx="0" cy="9000490"/>
          </a:xfrm>
          <a:custGeom>
            <a:avLst/>
            <a:gdLst/>
            <a:ahLst/>
            <a:cxnLst/>
            <a:rect l="l" t="t" r="r" b="b"/>
            <a:pathLst>
              <a:path h="9000490">
                <a:moveTo>
                  <a:pt x="0" y="0"/>
                </a:moveTo>
                <a:lnTo>
                  <a:pt x="0" y="8999994"/>
                </a:lnTo>
              </a:path>
            </a:pathLst>
          </a:custGeom>
          <a:ln w="3175">
            <a:solidFill>
              <a:srgbClr val="EC008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78410" y="8494274"/>
            <a:ext cx="151765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65" dirty="0">
                <a:solidFill>
                  <a:srgbClr val="FFFBF2"/>
                </a:solidFill>
                <a:latin typeface="Arial"/>
                <a:cs typeface="Arial"/>
              </a:rPr>
              <a:t>19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230744" y="8494274"/>
            <a:ext cx="167005" cy="19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BF2"/>
                </a:solidFill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080500" y="1309743"/>
            <a:ext cx="905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Peer Pressure</a:t>
            </a:r>
            <a:endParaRPr lang="en-SG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7246797" y="7059749"/>
            <a:ext cx="2686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1 3  5 9</a:t>
            </a:r>
            <a:endParaRPr lang="en-SG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1742</Words>
  <Application>Microsoft Office PowerPoint</Application>
  <PresentationFormat>Custom</PresentationFormat>
  <Paragraphs>442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GROBOLD</vt:lpstr>
      <vt:lpstr>Arial</vt:lpstr>
      <vt:lpstr>Calibri</vt:lpstr>
      <vt:lpstr>Cambria</vt:lpstr>
      <vt:lpstr>Times New Roman</vt:lpstr>
      <vt:lpstr>Office Theme</vt:lpstr>
      <vt:lpstr>PowerPoint Presentation</vt:lpstr>
      <vt:lpstr>Search for the</vt:lpstr>
      <vt:lpstr>kNOw Drugs</vt:lpstr>
      <vt:lpstr>Get out</vt:lpstr>
      <vt:lpstr>Shield us from</vt:lpstr>
      <vt:lpstr>Bust the harms</vt:lpstr>
      <vt:lpstr>Say NO to drugs!</vt:lpstr>
      <vt:lpstr>Melt the ICE</vt:lpstr>
      <vt:lpstr>Crack the Code</vt:lpstr>
      <vt:lpstr>Make good  choices in life</vt:lpstr>
      <vt:lpstr>Lead the way to</vt:lpstr>
      <vt:lpstr>Let’s Reflect</vt:lpstr>
      <vt:lpstr>Pledge to  stay drug-free</vt:lpstr>
      <vt:lpstr>Anti-Drug Montage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Yen Peng LOW (CNB)</cp:lastModifiedBy>
  <cp:revision>18</cp:revision>
  <dcterms:created xsi:type="dcterms:W3CDTF">2019-10-03T09:13:59Z</dcterms:created>
  <dcterms:modified xsi:type="dcterms:W3CDTF">2020-02-11T06:23:31Z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2019-09-23T00:00:00Z</vt:filetime>
  </property>
  <property fmtid="{D5CDD505-2E9C-101B-9397-08002B2CF9AE}" pid="3" name="Creator">
    <vt:lpwstr>Adobe InDesign 14.0 (Windows)</vt:lpwstr>
  </property>
  <property fmtid="{D5CDD505-2E9C-101B-9397-08002B2CF9AE}" pid="4" name="LastSaved">
    <vt:filetime>2019-10-03T00:00:00Z</vt:filetime>
  </property>
  <property fmtid="{D5CDD505-2E9C-101B-9397-08002B2CF9AE}" pid="5" name="MSIP_Label_3f9331f7-95a2-472a-92bc-d73219eb516b_Enabled">
    <vt:lpwstr>True</vt:lpwstr>
  </property>
  <property fmtid="{D5CDD505-2E9C-101B-9397-08002B2CF9AE}" pid="6" name="MSIP_Label_3f9331f7-95a2-472a-92bc-d73219eb516b_SiteId">
    <vt:lpwstr>0b11c524-9a1c-4e1b-84cb-6336aefc2243</vt:lpwstr>
  </property>
  <property fmtid="{D5CDD505-2E9C-101B-9397-08002B2CF9AE}" pid="7" name="MSIP_Label_3f9331f7-95a2-472a-92bc-d73219eb516b_Owner">
    <vt:lpwstr>LOW_Yen_Peng@cnb.gov.sg</vt:lpwstr>
  </property>
  <property fmtid="{D5CDD505-2E9C-101B-9397-08002B2CF9AE}" pid="8" name="MSIP_Label_3f9331f7-95a2-472a-92bc-d73219eb516b_SetDate">
    <vt:lpwstr>2020-02-11T03:35:00.3196030Z</vt:lpwstr>
  </property>
  <property fmtid="{D5CDD505-2E9C-101B-9397-08002B2CF9AE}" pid="9" name="MSIP_Label_3f9331f7-95a2-472a-92bc-d73219eb516b_Name">
    <vt:lpwstr>CONFIDENTIAL</vt:lpwstr>
  </property>
  <property fmtid="{D5CDD505-2E9C-101B-9397-08002B2CF9AE}" pid="10" name="MSIP_Label_3f9331f7-95a2-472a-92bc-d73219eb516b_Application">
    <vt:lpwstr>Microsoft Azure Information Protection</vt:lpwstr>
  </property>
  <property fmtid="{D5CDD505-2E9C-101B-9397-08002B2CF9AE}" pid="11" name="MSIP_Label_3f9331f7-95a2-472a-92bc-d73219eb516b_ActionId">
    <vt:lpwstr>4ed966f8-3f7e-43a8-8d05-dc510a0548fb</vt:lpwstr>
  </property>
  <property fmtid="{D5CDD505-2E9C-101B-9397-08002B2CF9AE}" pid="12" name="MSIP_Label_3f9331f7-95a2-472a-92bc-d73219eb516b_Extended_MSFT_Method">
    <vt:lpwstr>Automatic</vt:lpwstr>
  </property>
  <property fmtid="{D5CDD505-2E9C-101B-9397-08002B2CF9AE}" pid="13" name="MSIP_Label_4f288355-fb4c-44cd-b9ca-40cfc2aee5f8_Enabled">
    <vt:lpwstr>True</vt:lpwstr>
  </property>
  <property fmtid="{D5CDD505-2E9C-101B-9397-08002B2CF9AE}" pid="14" name="MSIP_Label_4f288355-fb4c-44cd-b9ca-40cfc2aee5f8_SiteId">
    <vt:lpwstr>0b11c524-9a1c-4e1b-84cb-6336aefc2243</vt:lpwstr>
  </property>
  <property fmtid="{D5CDD505-2E9C-101B-9397-08002B2CF9AE}" pid="15" name="MSIP_Label_4f288355-fb4c-44cd-b9ca-40cfc2aee5f8_Owner">
    <vt:lpwstr>LOW_Yen_Peng@cnb.gov.sg</vt:lpwstr>
  </property>
  <property fmtid="{D5CDD505-2E9C-101B-9397-08002B2CF9AE}" pid="16" name="MSIP_Label_4f288355-fb4c-44cd-b9ca-40cfc2aee5f8_SetDate">
    <vt:lpwstr>2020-02-11T03:35:00.3196030Z</vt:lpwstr>
  </property>
  <property fmtid="{D5CDD505-2E9C-101B-9397-08002B2CF9AE}" pid="17" name="MSIP_Label_4f288355-fb4c-44cd-b9ca-40cfc2aee5f8_Name">
    <vt:lpwstr>NON-SENSITIVE</vt:lpwstr>
  </property>
  <property fmtid="{D5CDD505-2E9C-101B-9397-08002B2CF9AE}" pid="18" name="MSIP_Label_4f288355-fb4c-44cd-b9ca-40cfc2aee5f8_Application">
    <vt:lpwstr>Microsoft Azure Information Protection</vt:lpwstr>
  </property>
  <property fmtid="{D5CDD505-2E9C-101B-9397-08002B2CF9AE}" pid="19" name="MSIP_Label_4f288355-fb4c-44cd-b9ca-40cfc2aee5f8_ActionId">
    <vt:lpwstr>4ed966f8-3f7e-43a8-8d05-dc510a0548fb</vt:lpwstr>
  </property>
  <property fmtid="{D5CDD505-2E9C-101B-9397-08002B2CF9AE}" pid="20" name="MSIP_Label_4f288355-fb4c-44cd-b9ca-40cfc2aee5f8_Parent">
    <vt:lpwstr>3f9331f7-95a2-472a-92bc-d73219eb516b</vt:lpwstr>
  </property>
  <property fmtid="{D5CDD505-2E9C-101B-9397-08002B2CF9AE}" pid="21" name="MSIP_Label_4f288355-fb4c-44cd-b9ca-40cfc2aee5f8_Extended_MSFT_Method">
    <vt:lpwstr>Automatic</vt:lpwstr>
  </property>
  <property fmtid="{D5CDD505-2E9C-101B-9397-08002B2CF9AE}" pid="22" name="Sensitivity">
    <vt:lpwstr>CONFIDENTIAL NON-SENSITIVE</vt:lpwstr>
  </property>
</Properties>
</file>